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0"/>
  </p:normalViewPr>
  <p:slideViewPr>
    <p:cSldViewPr snapToGrid="0" snapToObjects="1">
      <p:cViewPr varScale="1">
        <p:scale>
          <a:sx n="92" d="100"/>
          <a:sy n="92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Baptiste Kern" userId="cdc706eb459bc6ed" providerId="LiveId" clId="{B7A1EF97-3CFF-C64C-A0A8-6484EE124EDE}"/>
    <pc:docChg chg="delSld">
      <pc:chgData name="Jean-Baptiste Kern" userId="cdc706eb459bc6ed" providerId="LiveId" clId="{B7A1EF97-3CFF-C64C-A0A8-6484EE124EDE}" dt="2019-02-26T21:23:14.394" v="1" actId="2696"/>
      <pc:docMkLst>
        <pc:docMk/>
      </pc:docMkLst>
      <pc:sldChg chg="del">
        <pc:chgData name="Jean-Baptiste Kern" userId="cdc706eb459bc6ed" providerId="LiveId" clId="{B7A1EF97-3CFF-C64C-A0A8-6484EE124EDE}" dt="2019-02-26T21:23:14.394" v="1" actId="2696"/>
        <pc:sldMkLst>
          <pc:docMk/>
          <pc:sldMk cId="941058327" sldId="263"/>
        </pc:sldMkLst>
      </pc:sldChg>
      <pc:sldChg chg="del">
        <pc:chgData name="Jean-Baptiste Kern" userId="cdc706eb459bc6ed" providerId="LiveId" clId="{B7A1EF97-3CFF-C64C-A0A8-6484EE124EDE}" dt="2019-02-26T21:23:09.136" v="0" actId="2696"/>
        <pc:sldMkLst>
          <pc:docMk/>
          <pc:sldMk cId="599501345" sldId="2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28964-2BAA-41F8-8E92-990259950D1A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873551C-5D9F-4628-9F45-8B6083722E05}">
      <dgm:prSet/>
      <dgm:spPr/>
      <dgm:t>
        <a:bodyPr/>
        <a:lstStyle/>
        <a:p>
          <a:r>
            <a:rPr lang="fr-FR" dirty="0"/>
            <a:t>Help </a:t>
          </a:r>
          <a:r>
            <a:rPr lang="fr-FR" dirty="0" err="1"/>
            <a:t>with</a:t>
          </a:r>
          <a:r>
            <a:rPr lang="fr-FR" dirty="0"/>
            <a:t> </a:t>
          </a:r>
          <a:r>
            <a:rPr lang="fr-FR" dirty="0" err="1"/>
            <a:t>hygiene</a:t>
          </a:r>
          <a:r>
            <a:rPr lang="fr-FR" dirty="0"/>
            <a:t> and </a:t>
          </a:r>
          <a:r>
            <a:rPr lang="fr-FR" dirty="0" err="1"/>
            <a:t>dietary</a:t>
          </a:r>
          <a:r>
            <a:rPr lang="fr-FR" dirty="0"/>
            <a:t> </a:t>
          </a:r>
          <a:r>
            <a:rPr lang="fr-FR" dirty="0" err="1"/>
            <a:t>measures</a:t>
          </a:r>
          <a:endParaRPr lang="en-US" dirty="0"/>
        </a:p>
      </dgm:t>
    </dgm:pt>
    <dgm:pt modelId="{98B1F4ED-CB5B-4F19-A12D-461931585B31}" type="parTrans" cxnId="{99675010-538F-45F8-AFB6-2F8457BF6712}">
      <dgm:prSet/>
      <dgm:spPr/>
      <dgm:t>
        <a:bodyPr/>
        <a:lstStyle/>
        <a:p>
          <a:endParaRPr lang="en-US"/>
        </a:p>
      </dgm:t>
    </dgm:pt>
    <dgm:pt modelId="{CCF39793-2772-4A84-8E5F-0411DCB40818}" type="sibTrans" cxnId="{99675010-538F-45F8-AFB6-2F8457BF6712}">
      <dgm:prSet/>
      <dgm:spPr/>
      <dgm:t>
        <a:bodyPr/>
        <a:lstStyle/>
        <a:p>
          <a:endParaRPr lang="en-US"/>
        </a:p>
      </dgm:t>
    </dgm:pt>
    <dgm:pt modelId="{25542932-9980-4D8F-8DF1-1F14B91506A7}">
      <dgm:prSet/>
      <dgm:spPr/>
      <dgm:t>
        <a:bodyPr/>
        <a:lstStyle/>
        <a:p>
          <a:r>
            <a:rPr lang="fr-FR" dirty="0"/>
            <a:t>Daily </a:t>
          </a:r>
          <a:r>
            <a:rPr lang="fr-FR" dirty="0" err="1"/>
            <a:t>practical</a:t>
          </a:r>
          <a:r>
            <a:rPr lang="fr-FR" dirty="0"/>
            <a:t> management of </a:t>
          </a:r>
          <a:r>
            <a:rPr lang="fr-FR" dirty="0" err="1"/>
            <a:t>their</a:t>
          </a:r>
          <a:r>
            <a:rPr lang="fr-FR" dirty="0"/>
            <a:t> condition </a:t>
          </a:r>
          <a:endParaRPr lang="en-US" dirty="0"/>
        </a:p>
      </dgm:t>
    </dgm:pt>
    <dgm:pt modelId="{20BF53FB-C1DF-47C6-B2C6-CF3E54541476}" type="parTrans" cxnId="{D1EA7FA6-E9A5-4A4A-BB62-34AF9C045598}">
      <dgm:prSet/>
      <dgm:spPr/>
      <dgm:t>
        <a:bodyPr/>
        <a:lstStyle/>
        <a:p>
          <a:endParaRPr lang="en-US"/>
        </a:p>
      </dgm:t>
    </dgm:pt>
    <dgm:pt modelId="{BDA7CF96-AE8B-42AF-B877-D31955ECED15}" type="sibTrans" cxnId="{D1EA7FA6-E9A5-4A4A-BB62-34AF9C045598}">
      <dgm:prSet/>
      <dgm:spPr/>
      <dgm:t>
        <a:bodyPr/>
        <a:lstStyle/>
        <a:p>
          <a:endParaRPr lang="en-US"/>
        </a:p>
      </dgm:t>
    </dgm:pt>
    <dgm:pt modelId="{DAB9B284-5EBB-4F21-8334-86CF27F75226}">
      <dgm:prSet/>
      <dgm:spPr/>
      <dgm:t>
        <a:bodyPr/>
        <a:lstStyle/>
        <a:p>
          <a:r>
            <a:rPr lang="fr-FR" dirty="0"/>
            <a:t>Delivery on information about </a:t>
          </a:r>
          <a:r>
            <a:rPr lang="fr-FR" dirty="0" err="1"/>
            <a:t>chronic</a:t>
          </a:r>
          <a:r>
            <a:rPr lang="fr-FR" dirty="0"/>
            <a:t> conditions (</a:t>
          </a:r>
          <a:r>
            <a:rPr lang="fr-FR" dirty="0" err="1"/>
            <a:t>e.g</a:t>
          </a:r>
          <a:r>
            <a:rPr lang="fr-FR" dirty="0"/>
            <a:t>. </a:t>
          </a:r>
          <a:r>
            <a:rPr lang="fr-FR" dirty="0" err="1"/>
            <a:t>diabetes</a:t>
          </a:r>
          <a:r>
            <a:rPr lang="fr-FR" dirty="0"/>
            <a:t>) </a:t>
          </a:r>
          <a:endParaRPr lang="en-US" dirty="0"/>
        </a:p>
      </dgm:t>
    </dgm:pt>
    <dgm:pt modelId="{DD658A73-6701-46C0-8B79-00FACC3914F6}" type="parTrans" cxnId="{37323282-1D74-45C0-ABD0-6ACEA08A4C32}">
      <dgm:prSet/>
      <dgm:spPr/>
      <dgm:t>
        <a:bodyPr/>
        <a:lstStyle/>
        <a:p>
          <a:endParaRPr lang="en-US"/>
        </a:p>
      </dgm:t>
    </dgm:pt>
    <dgm:pt modelId="{6D89AA5D-89E4-4F1E-9B2E-5A3351DF53F9}" type="sibTrans" cxnId="{37323282-1D74-45C0-ABD0-6ACEA08A4C32}">
      <dgm:prSet/>
      <dgm:spPr/>
      <dgm:t>
        <a:bodyPr/>
        <a:lstStyle/>
        <a:p>
          <a:endParaRPr lang="en-US"/>
        </a:p>
      </dgm:t>
    </dgm:pt>
    <dgm:pt modelId="{ADB09E5B-DFA3-4162-9830-AD2D9AC07B10}">
      <dgm:prSet/>
      <dgm:spPr/>
      <dgm:t>
        <a:bodyPr/>
        <a:lstStyle/>
        <a:p>
          <a:r>
            <a:rPr lang="fr-FR"/>
            <a:t>Social needs (e.g. interaction between patients and the medical staff)</a:t>
          </a:r>
          <a:endParaRPr lang="en-US"/>
        </a:p>
      </dgm:t>
    </dgm:pt>
    <dgm:pt modelId="{2B428E73-D411-494E-BAE7-EFD6821813E4}" type="parTrans" cxnId="{890B3D09-9D84-4310-ABCD-6DA7EDACD063}">
      <dgm:prSet/>
      <dgm:spPr/>
      <dgm:t>
        <a:bodyPr/>
        <a:lstStyle/>
        <a:p>
          <a:endParaRPr lang="en-US"/>
        </a:p>
      </dgm:t>
    </dgm:pt>
    <dgm:pt modelId="{9F163F70-CA5B-49B8-87CC-94A43C1DF382}" type="sibTrans" cxnId="{890B3D09-9D84-4310-ABCD-6DA7EDACD063}">
      <dgm:prSet/>
      <dgm:spPr/>
      <dgm:t>
        <a:bodyPr/>
        <a:lstStyle/>
        <a:p>
          <a:endParaRPr lang="en-US"/>
        </a:p>
      </dgm:t>
    </dgm:pt>
    <dgm:pt modelId="{D71B10AF-DD96-B247-90FB-CB717F75D34C}" type="pres">
      <dgm:prSet presAssocID="{DE428964-2BAA-41F8-8E92-990259950D1A}" presName="vert0" presStyleCnt="0">
        <dgm:presLayoutVars>
          <dgm:dir/>
          <dgm:animOne val="branch"/>
          <dgm:animLvl val="lvl"/>
        </dgm:presLayoutVars>
      </dgm:prSet>
      <dgm:spPr/>
    </dgm:pt>
    <dgm:pt modelId="{B17CF7E1-3B40-344E-B97F-3877FD67CBBD}" type="pres">
      <dgm:prSet presAssocID="{D873551C-5D9F-4628-9F45-8B6083722E05}" presName="thickLine" presStyleLbl="alignNode1" presStyleIdx="0" presStyleCnt="4"/>
      <dgm:spPr/>
    </dgm:pt>
    <dgm:pt modelId="{66FE4249-0D73-3447-8A0F-F76E20966979}" type="pres">
      <dgm:prSet presAssocID="{D873551C-5D9F-4628-9F45-8B6083722E05}" presName="horz1" presStyleCnt="0"/>
      <dgm:spPr/>
    </dgm:pt>
    <dgm:pt modelId="{1187FFF7-38E1-B141-9DED-FCF36DF0B6B7}" type="pres">
      <dgm:prSet presAssocID="{D873551C-5D9F-4628-9F45-8B6083722E05}" presName="tx1" presStyleLbl="revTx" presStyleIdx="0" presStyleCnt="4"/>
      <dgm:spPr/>
    </dgm:pt>
    <dgm:pt modelId="{349842F4-1F78-3547-B000-BDEE9127BEAB}" type="pres">
      <dgm:prSet presAssocID="{D873551C-5D9F-4628-9F45-8B6083722E05}" presName="vert1" presStyleCnt="0"/>
      <dgm:spPr/>
    </dgm:pt>
    <dgm:pt modelId="{7A9CCC24-4041-9745-A879-885DB7A5CD57}" type="pres">
      <dgm:prSet presAssocID="{25542932-9980-4D8F-8DF1-1F14B91506A7}" presName="thickLine" presStyleLbl="alignNode1" presStyleIdx="1" presStyleCnt="4"/>
      <dgm:spPr/>
    </dgm:pt>
    <dgm:pt modelId="{4C7FFBF2-FFAB-8B4D-B207-BC64EB4B50E5}" type="pres">
      <dgm:prSet presAssocID="{25542932-9980-4D8F-8DF1-1F14B91506A7}" presName="horz1" presStyleCnt="0"/>
      <dgm:spPr/>
    </dgm:pt>
    <dgm:pt modelId="{3E5F2835-AD4C-BE4B-8D44-F1FEE0DBBDFB}" type="pres">
      <dgm:prSet presAssocID="{25542932-9980-4D8F-8DF1-1F14B91506A7}" presName="tx1" presStyleLbl="revTx" presStyleIdx="1" presStyleCnt="4"/>
      <dgm:spPr/>
    </dgm:pt>
    <dgm:pt modelId="{703CB993-5A9D-5B45-B5F4-453B45A0DBF9}" type="pres">
      <dgm:prSet presAssocID="{25542932-9980-4D8F-8DF1-1F14B91506A7}" presName="vert1" presStyleCnt="0"/>
      <dgm:spPr/>
    </dgm:pt>
    <dgm:pt modelId="{46223D9E-7DE6-FE4C-9AEE-DB82CFD10BF3}" type="pres">
      <dgm:prSet presAssocID="{DAB9B284-5EBB-4F21-8334-86CF27F75226}" presName="thickLine" presStyleLbl="alignNode1" presStyleIdx="2" presStyleCnt="4"/>
      <dgm:spPr/>
    </dgm:pt>
    <dgm:pt modelId="{76FEB2DF-EE0C-3A42-B565-15DDE27CC544}" type="pres">
      <dgm:prSet presAssocID="{DAB9B284-5EBB-4F21-8334-86CF27F75226}" presName="horz1" presStyleCnt="0"/>
      <dgm:spPr/>
    </dgm:pt>
    <dgm:pt modelId="{5C860BEA-A2A6-8A46-BE2C-796A9E5B0F36}" type="pres">
      <dgm:prSet presAssocID="{DAB9B284-5EBB-4F21-8334-86CF27F75226}" presName="tx1" presStyleLbl="revTx" presStyleIdx="2" presStyleCnt="4"/>
      <dgm:spPr/>
    </dgm:pt>
    <dgm:pt modelId="{EF7D2201-E5F1-234F-96CC-A81AC32C4BB4}" type="pres">
      <dgm:prSet presAssocID="{DAB9B284-5EBB-4F21-8334-86CF27F75226}" presName="vert1" presStyleCnt="0"/>
      <dgm:spPr/>
    </dgm:pt>
    <dgm:pt modelId="{50E4A04F-F741-3946-9F49-78F04FF3D71A}" type="pres">
      <dgm:prSet presAssocID="{ADB09E5B-DFA3-4162-9830-AD2D9AC07B10}" presName="thickLine" presStyleLbl="alignNode1" presStyleIdx="3" presStyleCnt="4"/>
      <dgm:spPr/>
    </dgm:pt>
    <dgm:pt modelId="{8018B8B9-DD34-E94E-9E73-A65700481990}" type="pres">
      <dgm:prSet presAssocID="{ADB09E5B-DFA3-4162-9830-AD2D9AC07B10}" presName="horz1" presStyleCnt="0"/>
      <dgm:spPr/>
    </dgm:pt>
    <dgm:pt modelId="{3E87F398-F67D-DB47-A30F-670A43C25664}" type="pres">
      <dgm:prSet presAssocID="{ADB09E5B-DFA3-4162-9830-AD2D9AC07B10}" presName="tx1" presStyleLbl="revTx" presStyleIdx="3" presStyleCnt="4"/>
      <dgm:spPr/>
    </dgm:pt>
    <dgm:pt modelId="{154CB3E6-004A-394E-AD70-66EA0303154F}" type="pres">
      <dgm:prSet presAssocID="{ADB09E5B-DFA3-4162-9830-AD2D9AC07B10}" presName="vert1" presStyleCnt="0"/>
      <dgm:spPr/>
    </dgm:pt>
  </dgm:ptLst>
  <dgm:cxnLst>
    <dgm:cxn modelId="{890B3D09-9D84-4310-ABCD-6DA7EDACD063}" srcId="{DE428964-2BAA-41F8-8E92-990259950D1A}" destId="{ADB09E5B-DFA3-4162-9830-AD2D9AC07B10}" srcOrd="3" destOrd="0" parTransId="{2B428E73-D411-494E-BAE7-EFD6821813E4}" sibTransId="{9F163F70-CA5B-49B8-87CC-94A43C1DF382}"/>
    <dgm:cxn modelId="{99675010-538F-45F8-AFB6-2F8457BF6712}" srcId="{DE428964-2BAA-41F8-8E92-990259950D1A}" destId="{D873551C-5D9F-4628-9F45-8B6083722E05}" srcOrd="0" destOrd="0" parTransId="{98B1F4ED-CB5B-4F19-A12D-461931585B31}" sibTransId="{CCF39793-2772-4A84-8E5F-0411DCB40818}"/>
    <dgm:cxn modelId="{85424020-5A94-F74E-AF7D-8DA76044AFB3}" type="presOf" srcId="{D873551C-5D9F-4628-9F45-8B6083722E05}" destId="{1187FFF7-38E1-B141-9DED-FCF36DF0B6B7}" srcOrd="0" destOrd="0" presId="urn:microsoft.com/office/officeart/2008/layout/LinedList"/>
    <dgm:cxn modelId="{24F9794D-932A-5E4B-9CBC-2758086435BB}" type="presOf" srcId="{25542932-9980-4D8F-8DF1-1F14B91506A7}" destId="{3E5F2835-AD4C-BE4B-8D44-F1FEE0DBBDFB}" srcOrd="0" destOrd="0" presId="urn:microsoft.com/office/officeart/2008/layout/LinedList"/>
    <dgm:cxn modelId="{EF32E777-A9EB-F049-9C10-7B55EF723611}" type="presOf" srcId="{DE428964-2BAA-41F8-8E92-990259950D1A}" destId="{D71B10AF-DD96-B247-90FB-CB717F75D34C}" srcOrd="0" destOrd="0" presId="urn:microsoft.com/office/officeart/2008/layout/LinedList"/>
    <dgm:cxn modelId="{37323282-1D74-45C0-ABD0-6ACEA08A4C32}" srcId="{DE428964-2BAA-41F8-8E92-990259950D1A}" destId="{DAB9B284-5EBB-4F21-8334-86CF27F75226}" srcOrd="2" destOrd="0" parTransId="{DD658A73-6701-46C0-8B79-00FACC3914F6}" sibTransId="{6D89AA5D-89E4-4F1E-9B2E-5A3351DF53F9}"/>
    <dgm:cxn modelId="{6256259A-5BD6-EE48-9BF2-352BE83874C7}" type="presOf" srcId="{ADB09E5B-DFA3-4162-9830-AD2D9AC07B10}" destId="{3E87F398-F67D-DB47-A30F-670A43C25664}" srcOrd="0" destOrd="0" presId="urn:microsoft.com/office/officeart/2008/layout/LinedList"/>
    <dgm:cxn modelId="{D1EA7FA6-E9A5-4A4A-BB62-34AF9C045598}" srcId="{DE428964-2BAA-41F8-8E92-990259950D1A}" destId="{25542932-9980-4D8F-8DF1-1F14B91506A7}" srcOrd="1" destOrd="0" parTransId="{20BF53FB-C1DF-47C6-B2C6-CF3E54541476}" sibTransId="{BDA7CF96-AE8B-42AF-B877-D31955ECED15}"/>
    <dgm:cxn modelId="{F57845F6-0469-2C4D-A30F-7D49A0074D9E}" type="presOf" srcId="{DAB9B284-5EBB-4F21-8334-86CF27F75226}" destId="{5C860BEA-A2A6-8A46-BE2C-796A9E5B0F36}" srcOrd="0" destOrd="0" presId="urn:microsoft.com/office/officeart/2008/layout/LinedList"/>
    <dgm:cxn modelId="{015422EE-7D02-374C-BAC2-AD5A9B740275}" type="presParOf" srcId="{D71B10AF-DD96-B247-90FB-CB717F75D34C}" destId="{B17CF7E1-3B40-344E-B97F-3877FD67CBBD}" srcOrd="0" destOrd="0" presId="urn:microsoft.com/office/officeart/2008/layout/LinedList"/>
    <dgm:cxn modelId="{D64D5412-27B1-804D-90A2-57EC306B9DA3}" type="presParOf" srcId="{D71B10AF-DD96-B247-90FB-CB717F75D34C}" destId="{66FE4249-0D73-3447-8A0F-F76E20966979}" srcOrd="1" destOrd="0" presId="urn:microsoft.com/office/officeart/2008/layout/LinedList"/>
    <dgm:cxn modelId="{6E9B22CB-9415-2442-9BC6-391F28508A1F}" type="presParOf" srcId="{66FE4249-0D73-3447-8A0F-F76E20966979}" destId="{1187FFF7-38E1-B141-9DED-FCF36DF0B6B7}" srcOrd="0" destOrd="0" presId="urn:microsoft.com/office/officeart/2008/layout/LinedList"/>
    <dgm:cxn modelId="{F1BA8A8B-92C6-E84D-88B0-E0DEAAD867D4}" type="presParOf" srcId="{66FE4249-0D73-3447-8A0F-F76E20966979}" destId="{349842F4-1F78-3547-B000-BDEE9127BEAB}" srcOrd="1" destOrd="0" presId="urn:microsoft.com/office/officeart/2008/layout/LinedList"/>
    <dgm:cxn modelId="{1185EB80-AF20-9F4B-814C-3D247E156CC2}" type="presParOf" srcId="{D71B10AF-DD96-B247-90FB-CB717F75D34C}" destId="{7A9CCC24-4041-9745-A879-885DB7A5CD57}" srcOrd="2" destOrd="0" presId="urn:microsoft.com/office/officeart/2008/layout/LinedList"/>
    <dgm:cxn modelId="{124F5B75-498C-1C4E-8629-54C829C09DD8}" type="presParOf" srcId="{D71B10AF-DD96-B247-90FB-CB717F75D34C}" destId="{4C7FFBF2-FFAB-8B4D-B207-BC64EB4B50E5}" srcOrd="3" destOrd="0" presId="urn:microsoft.com/office/officeart/2008/layout/LinedList"/>
    <dgm:cxn modelId="{0610D901-1BF9-F442-AC54-C863DCC8B1E5}" type="presParOf" srcId="{4C7FFBF2-FFAB-8B4D-B207-BC64EB4B50E5}" destId="{3E5F2835-AD4C-BE4B-8D44-F1FEE0DBBDFB}" srcOrd="0" destOrd="0" presId="urn:microsoft.com/office/officeart/2008/layout/LinedList"/>
    <dgm:cxn modelId="{4E233BF5-523A-0A4E-92AE-93ABCF9A25FC}" type="presParOf" srcId="{4C7FFBF2-FFAB-8B4D-B207-BC64EB4B50E5}" destId="{703CB993-5A9D-5B45-B5F4-453B45A0DBF9}" srcOrd="1" destOrd="0" presId="urn:microsoft.com/office/officeart/2008/layout/LinedList"/>
    <dgm:cxn modelId="{C98AFC80-F492-214D-8857-88E20A00100E}" type="presParOf" srcId="{D71B10AF-DD96-B247-90FB-CB717F75D34C}" destId="{46223D9E-7DE6-FE4C-9AEE-DB82CFD10BF3}" srcOrd="4" destOrd="0" presId="urn:microsoft.com/office/officeart/2008/layout/LinedList"/>
    <dgm:cxn modelId="{8FF98F9F-424F-0348-8825-4CC616A34205}" type="presParOf" srcId="{D71B10AF-DD96-B247-90FB-CB717F75D34C}" destId="{76FEB2DF-EE0C-3A42-B565-15DDE27CC544}" srcOrd="5" destOrd="0" presId="urn:microsoft.com/office/officeart/2008/layout/LinedList"/>
    <dgm:cxn modelId="{7D95B7FF-3DF0-4246-A6A8-44F244EE8419}" type="presParOf" srcId="{76FEB2DF-EE0C-3A42-B565-15DDE27CC544}" destId="{5C860BEA-A2A6-8A46-BE2C-796A9E5B0F36}" srcOrd="0" destOrd="0" presId="urn:microsoft.com/office/officeart/2008/layout/LinedList"/>
    <dgm:cxn modelId="{485345D9-D4B0-6F4E-B921-552E7C1CE3D3}" type="presParOf" srcId="{76FEB2DF-EE0C-3A42-B565-15DDE27CC544}" destId="{EF7D2201-E5F1-234F-96CC-A81AC32C4BB4}" srcOrd="1" destOrd="0" presId="urn:microsoft.com/office/officeart/2008/layout/LinedList"/>
    <dgm:cxn modelId="{FDAE0069-4A13-5945-91E8-2E70365CF614}" type="presParOf" srcId="{D71B10AF-DD96-B247-90FB-CB717F75D34C}" destId="{50E4A04F-F741-3946-9F49-78F04FF3D71A}" srcOrd="6" destOrd="0" presId="urn:microsoft.com/office/officeart/2008/layout/LinedList"/>
    <dgm:cxn modelId="{B52023D6-0350-1249-9A10-B014BFA0F657}" type="presParOf" srcId="{D71B10AF-DD96-B247-90FB-CB717F75D34C}" destId="{8018B8B9-DD34-E94E-9E73-A65700481990}" srcOrd="7" destOrd="0" presId="urn:microsoft.com/office/officeart/2008/layout/LinedList"/>
    <dgm:cxn modelId="{A615BB9E-0498-0A48-8027-C4BEF8BB491C}" type="presParOf" srcId="{8018B8B9-DD34-E94E-9E73-A65700481990}" destId="{3E87F398-F67D-DB47-A30F-670A43C25664}" srcOrd="0" destOrd="0" presId="urn:microsoft.com/office/officeart/2008/layout/LinedList"/>
    <dgm:cxn modelId="{B6C41349-FFCB-6544-95FC-91BF89489449}" type="presParOf" srcId="{8018B8B9-DD34-E94E-9E73-A65700481990}" destId="{154CB3E6-004A-394E-AD70-66EA030315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949588-F539-48F6-8656-263E7A11326D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1803253-E55A-4F8C-8B82-558841F067BB}">
      <dgm:prSet/>
      <dgm:spPr/>
      <dgm:t>
        <a:bodyPr/>
        <a:lstStyle/>
        <a:p>
          <a:r>
            <a:rPr lang="fr-FR" dirty="0" err="1"/>
            <a:t>Study</a:t>
          </a:r>
          <a:endParaRPr lang="en-US" dirty="0"/>
        </a:p>
      </dgm:t>
    </dgm:pt>
    <dgm:pt modelId="{64E266C8-1508-4102-8CAE-BE71BCF463AD}" type="parTrans" cxnId="{E8AAAE67-0FD1-4DEB-AE5E-A7749D6767FE}">
      <dgm:prSet/>
      <dgm:spPr/>
      <dgm:t>
        <a:bodyPr/>
        <a:lstStyle/>
        <a:p>
          <a:endParaRPr lang="en-US"/>
        </a:p>
      </dgm:t>
    </dgm:pt>
    <dgm:pt modelId="{975CF56B-765C-47A7-9D73-A97CE7A26E8B}" type="sibTrans" cxnId="{E8AAAE67-0FD1-4DEB-AE5E-A7749D6767FE}">
      <dgm:prSet/>
      <dgm:spPr/>
      <dgm:t>
        <a:bodyPr/>
        <a:lstStyle/>
        <a:p>
          <a:endParaRPr lang="en-US"/>
        </a:p>
      </dgm:t>
    </dgm:pt>
    <dgm:pt modelId="{CCF5486B-CDC5-4F64-A749-A4543E375ED8}">
      <dgm:prSet/>
      <dgm:spPr/>
      <dgm:t>
        <a:bodyPr/>
        <a:lstStyle/>
        <a:p>
          <a:r>
            <a:rPr lang="fr-FR" dirty="0"/>
            <a:t>ICT and </a:t>
          </a:r>
          <a:r>
            <a:rPr lang="fr-FR" dirty="0" err="1"/>
            <a:t>elderly</a:t>
          </a:r>
          <a:endParaRPr lang="en-US" dirty="0"/>
        </a:p>
      </dgm:t>
    </dgm:pt>
    <dgm:pt modelId="{ACA25C07-D7D1-430D-B40A-4BCCF71D2E65}" type="parTrans" cxnId="{00D2167F-0871-445E-97D2-7141A3F5372B}">
      <dgm:prSet/>
      <dgm:spPr/>
      <dgm:t>
        <a:bodyPr/>
        <a:lstStyle/>
        <a:p>
          <a:endParaRPr lang="en-US"/>
        </a:p>
      </dgm:t>
    </dgm:pt>
    <dgm:pt modelId="{37FED2B7-90C7-4617-A3D7-F26227A0D008}" type="sibTrans" cxnId="{00D2167F-0871-445E-97D2-7141A3F5372B}">
      <dgm:prSet/>
      <dgm:spPr/>
      <dgm:t>
        <a:bodyPr/>
        <a:lstStyle/>
        <a:p>
          <a:endParaRPr lang="en-US"/>
        </a:p>
      </dgm:t>
    </dgm:pt>
    <dgm:pt modelId="{C0DE7A88-F5A7-483E-96D4-39A0FC825934}">
      <dgm:prSet/>
      <dgm:spPr/>
      <dgm:t>
        <a:bodyPr/>
        <a:lstStyle/>
        <a:p>
          <a:r>
            <a:rPr lang="fr-FR" b="1" dirty="0" err="1"/>
            <a:t>Difficulty</a:t>
          </a:r>
          <a:r>
            <a:rPr lang="fr-FR" b="1" dirty="0"/>
            <a:t> to imagine the </a:t>
          </a:r>
          <a:r>
            <a:rPr lang="fr-FR" b="1" dirty="0" err="1"/>
            <a:t>device</a:t>
          </a:r>
          <a:r>
            <a:rPr lang="fr-FR" b="1" dirty="0"/>
            <a:t> +++</a:t>
          </a:r>
          <a:endParaRPr lang="en-US" dirty="0"/>
        </a:p>
      </dgm:t>
    </dgm:pt>
    <dgm:pt modelId="{8C920EE3-1120-4082-A2AF-824A2CC5E839}" type="parTrans" cxnId="{F0C3129A-BA61-4ABB-BDCA-F88BCDD972B7}">
      <dgm:prSet/>
      <dgm:spPr/>
      <dgm:t>
        <a:bodyPr/>
        <a:lstStyle/>
        <a:p>
          <a:endParaRPr lang="en-US"/>
        </a:p>
      </dgm:t>
    </dgm:pt>
    <dgm:pt modelId="{C0C605CD-30B6-459D-BEEB-6F46B3591A6D}" type="sibTrans" cxnId="{F0C3129A-BA61-4ABB-BDCA-F88BCDD972B7}">
      <dgm:prSet/>
      <dgm:spPr/>
      <dgm:t>
        <a:bodyPr/>
        <a:lstStyle/>
        <a:p>
          <a:endParaRPr lang="en-US"/>
        </a:p>
      </dgm:t>
    </dgm:pt>
    <dgm:pt modelId="{6C32C7E4-C770-420A-BC8A-02FD3D38C6EE}">
      <dgm:prSet/>
      <dgm:spPr/>
      <dgm:t>
        <a:bodyPr/>
        <a:lstStyle/>
        <a:p>
          <a:r>
            <a:rPr lang="fr-FR" dirty="0" err="1"/>
            <a:t>Usefulness</a:t>
          </a:r>
          <a:r>
            <a:rPr lang="fr-FR" dirty="0"/>
            <a:t> of IPA </a:t>
          </a:r>
          <a:r>
            <a:rPr lang="fr-FR" dirty="0" err="1"/>
            <a:t>sometimes</a:t>
          </a:r>
          <a:r>
            <a:rPr lang="fr-FR" dirty="0"/>
            <a:t> not </a:t>
          </a:r>
          <a:r>
            <a:rPr lang="fr-FR" dirty="0" err="1"/>
            <a:t>felt</a:t>
          </a:r>
          <a:r>
            <a:rPr lang="fr-FR" dirty="0"/>
            <a:t> </a:t>
          </a:r>
          <a:endParaRPr lang="en-US" dirty="0"/>
        </a:p>
      </dgm:t>
    </dgm:pt>
    <dgm:pt modelId="{BE8435B6-84E1-43EC-90AC-35CFCC04E134}" type="parTrans" cxnId="{C7CB7520-7985-4DE5-ACEF-F30E937CA91A}">
      <dgm:prSet/>
      <dgm:spPr/>
      <dgm:t>
        <a:bodyPr/>
        <a:lstStyle/>
        <a:p>
          <a:endParaRPr lang="en-US"/>
        </a:p>
      </dgm:t>
    </dgm:pt>
    <dgm:pt modelId="{A8D40661-442F-4A86-AE36-706E07B30652}" type="sibTrans" cxnId="{C7CB7520-7985-4DE5-ACEF-F30E937CA91A}">
      <dgm:prSet/>
      <dgm:spPr/>
      <dgm:t>
        <a:bodyPr/>
        <a:lstStyle/>
        <a:p>
          <a:endParaRPr lang="en-US"/>
        </a:p>
      </dgm:t>
    </dgm:pt>
    <dgm:pt modelId="{71F9FC25-FAE7-4595-BDFC-65ADF65A82D8}">
      <dgm:prSet/>
      <dgm:spPr/>
      <dgm:t>
        <a:bodyPr/>
        <a:lstStyle/>
        <a:p>
          <a:r>
            <a:rPr lang="fr-FR"/>
            <a:t>Therapeutic education issues</a:t>
          </a:r>
          <a:endParaRPr lang="en-US"/>
        </a:p>
      </dgm:t>
    </dgm:pt>
    <dgm:pt modelId="{5CBB8AA8-AB05-4381-B5A3-B50105D8A7B1}" type="parTrans" cxnId="{597340E2-CA7F-4DEA-AC72-86DA59A29D10}">
      <dgm:prSet/>
      <dgm:spPr/>
      <dgm:t>
        <a:bodyPr/>
        <a:lstStyle/>
        <a:p>
          <a:endParaRPr lang="en-US"/>
        </a:p>
      </dgm:t>
    </dgm:pt>
    <dgm:pt modelId="{BB2E9F86-043E-4291-99CF-02141808B7EC}" type="sibTrans" cxnId="{597340E2-CA7F-4DEA-AC72-86DA59A29D10}">
      <dgm:prSet/>
      <dgm:spPr/>
      <dgm:t>
        <a:bodyPr/>
        <a:lstStyle/>
        <a:p>
          <a:endParaRPr lang="en-US"/>
        </a:p>
      </dgm:t>
    </dgm:pt>
    <dgm:pt modelId="{38A8DD29-7250-441C-AA71-451A5B110B05}">
      <dgm:prSet/>
      <dgm:spPr/>
      <dgm:t>
        <a:bodyPr/>
        <a:lstStyle/>
        <a:p>
          <a:r>
            <a:rPr lang="fr-FR" dirty="0" err="1"/>
            <a:t>Lack</a:t>
          </a:r>
          <a:r>
            <a:rPr lang="fr-FR" dirty="0"/>
            <a:t> of time, administrative </a:t>
          </a:r>
          <a:r>
            <a:rPr lang="fr-FR" dirty="0" err="1"/>
            <a:t>burden</a:t>
          </a:r>
          <a:r>
            <a:rPr lang="fr-FR" dirty="0"/>
            <a:t>, </a:t>
          </a:r>
          <a:r>
            <a:rPr lang="fr-FR" dirty="0" err="1"/>
            <a:t>lack</a:t>
          </a:r>
          <a:r>
            <a:rPr lang="fr-FR" dirty="0"/>
            <a:t> of </a:t>
          </a:r>
          <a:r>
            <a:rPr lang="fr-FR" dirty="0" err="1"/>
            <a:t>funds</a:t>
          </a:r>
          <a:r>
            <a:rPr lang="fr-FR" dirty="0"/>
            <a:t>, </a:t>
          </a:r>
          <a:r>
            <a:rPr lang="fr-FR" dirty="0" err="1"/>
            <a:t>lack</a:t>
          </a:r>
          <a:r>
            <a:rPr lang="fr-FR" dirty="0"/>
            <a:t> of training, communication….</a:t>
          </a:r>
          <a:endParaRPr lang="en-US" dirty="0"/>
        </a:p>
      </dgm:t>
    </dgm:pt>
    <dgm:pt modelId="{98579FC2-F87F-4D7F-8242-E2F6543516B6}" type="parTrans" cxnId="{372A81DF-4F10-49E2-9247-8274201182EC}">
      <dgm:prSet/>
      <dgm:spPr/>
      <dgm:t>
        <a:bodyPr/>
        <a:lstStyle/>
        <a:p>
          <a:endParaRPr lang="en-US"/>
        </a:p>
      </dgm:t>
    </dgm:pt>
    <dgm:pt modelId="{E13219D1-AF5A-4576-9C58-01EF79F9189A}" type="sibTrans" cxnId="{372A81DF-4F10-49E2-9247-8274201182EC}">
      <dgm:prSet/>
      <dgm:spPr/>
      <dgm:t>
        <a:bodyPr/>
        <a:lstStyle/>
        <a:p>
          <a:endParaRPr lang="en-US"/>
        </a:p>
      </dgm:t>
    </dgm:pt>
    <dgm:pt modelId="{9F29DC17-9E97-4AC6-81E7-CFF8297E4C68}">
      <dgm:prSet/>
      <dgm:spPr/>
      <dgm:t>
        <a:bodyPr/>
        <a:lstStyle/>
        <a:p>
          <a:r>
            <a:rPr lang="fr-FR" dirty="0" err="1"/>
            <a:t>Other</a:t>
          </a:r>
          <a:r>
            <a:rPr lang="fr-FR" dirty="0"/>
            <a:t> solutions </a:t>
          </a:r>
          <a:r>
            <a:rPr lang="fr-FR" dirty="0" err="1"/>
            <a:t>already</a:t>
          </a:r>
          <a:r>
            <a:rPr lang="fr-FR" dirty="0"/>
            <a:t> </a:t>
          </a:r>
          <a:r>
            <a:rPr lang="fr-FR" dirty="0" err="1"/>
            <a:t>existing</a:t>
          </a:r>
          <a:endParaRPr lang="en-US" dirty="0"/>
        </a:p>
      </dgm:t>
    </dgm:pt>
    <dgm:pt modelId="{948EE0A7-844F-43F3-9A71-728E99FA16AD}" type="parTrans" cxnId="{CC2D5329-0599-4E5E-B50F-DA142006CCF5}">
      <dgm:prSet/>
      <dgm:spPr/>
      <dgm:t>
        <a:bodyPr/>
        <a:lstStyle/>
        <a:p>
          <a:endParaRPr lang="en-US"/>
        </a:p>
      </dgm:t>
    </dgm:pt>
    <dgm:pt modelId="{04C3045F-7BEA-4640-AC0E-907361C691D4}" type="sibTrans" cxnId="{CC2D5329-0599-4E5E-B50F-DA142006CCF5}">
      <dgm:prSet/>
      <dgm:spPr/>
      <dgm:t>
        <a:bodyPr/>
        <a:lstStyle/>
        <a:p>
          <a:endParaRPr lang="en-US"/>
        </a:p>
      </dgm:t>
    </dgm:pt>
    <dgm:pt modelId="{E3098DC4-0724-BD47-BDA8-4CFBD063854C}">
      <dgm:prSet/>
      <dgm:spPr/>
      <dgm:t>
        <a:bodyPr/>
        <a:lstStyle/>
        <a:p>
          <a:r>
            <a:rPr lang="fr-FR" dirty="0" err="1"/>
            <a:t>Integration</a:t>
          </a:r>
          <a:r>
            <a:rPr lang="fr-FR" dirty="0"/>
            <a:t> </a:t>
          </a:r>
          <a:r>
            <a:rPr lang="fr-FR" dirty="0" err="1"/>
            <a:t>with</a:t>
          </a:r>
          <a:r>
            <a:rPr lang="fr-FR" dirty="0"/>
            <a:t> </a:t>
          </a:r>
          <a:r>
            <a:rPr lang="fr-FR" b="1" dirty="0" err="1"/>
            <a:t>existing</a:t>
          </a:r>
          <a:r>
            <a:rPr lang="fr-FR" b="1" dirty="0"/>
            <a:t> </a:t>
          </a:r>
          <a:r>
            <a:rPr lang="fr-FR" b="1" dirty="0" err="1"/>
            <a:t>approaches</a:t>
          </a:r>
          <a:endParaRPr lang="en-US" dirty="0"/>
        </a:p>
      </dgm:t>
    </dgm:pt>
    <dgm:pt modelId="{23314125-3713-E74E-A087-E037815D5C62}" type="parTrans" cxnId="{0B2E431A-719D-5245-B587-E1F853E3D3EB}">
      <dgm:prSet/>
      <dgm:spPr/>
      <dgm:t>
        <a:bodyPr/>
        <a:lstStyle/>
        <a:p>
          <a:endParaRPr lang="fr-FR"/>
        </a:p>
      </dgm:t>
    </dgm:pt>
    <dgm:pt modelId="{3E8F1AAB-0144-1448-B9AC-798DB8E7887A}" type="sibTrans" cxnId="{0B2E431A-719D-5245-B587-E1F853E3D3EB}">
      <dgm:prSet/>
      <dgm:spPr/>
      <dgm:t>
        <a:bodyPr/>
        <a:lstStyle/>
        <a:p>
          <a:endParaRPr lang="fr-FR"/>
        </a:p>
      </dgm:t>
    </dgm:pt>
    <dgm:pt modelId="{AEBE46E8-141A-4C4A-BC0A-E8F4DCBDB34D}">
      <dgm:prSet/>
      <dgm:spPr/>
      <dgm:t>
        <a:bodyPr/>
        <a:lstStyle/>
        <a:p>
          <a:r>
            <a:rPr lang="fr-FR" dirty="0"/>
            <a:t>Short (first) interviews</a:t>
          </a:r>
        </a:p>
      </dgm:t>
    </dgm:pt>
    <dgm:pt modelId="{6BC64193-1880-AE40-AF23-A89653192290}" type="parTrans" cxnId="{2D7056D5-549F-EE41-A57A-827A96E146E1}">
      <dgm:prSet/>
      <dgm:spPr/>
      <dgm:t>
        <a:bodyPr/>
        <a:lstStyle/>
        <a:p>
          <a:endParaRPr lang="fr-FR"/>
        </a:p>
      </dgm:t>
    </dgm:pt>
    <dgm:pt modelId="{6F931292-EB01-4E42-A9D8-2A474CFB1CD2}" type="sibTrans" cxnId="{2D7056D5-549F-EE41-A57A-827A96E146E1}">
      <dgm:prSet/>
      <dgm:spPr/>
      <dgm:t>
        <a:bodyPr/>
        <a:lstStyle/>
        <a:p>
          <a:endParaRPr lang="fr-FR"/>
        </a:p>
      </dgm:t>
    </dgm:pt>
    <dgm:pt modelId="{B0A5B9ED-5226-B847-AE40-67D202A26603}">
      <dgm:prSet/>
      <dgm:spPr/>
      <dgm:t>
        <a:bodyPr/>
        <a:lstStyle/>
        <a:p>
          <a:r>
            <a:rPr lang="fr-FR" dirty="0" err="1"/>
            <a:t>Spousal</a:t>
          </a:r>
          <a:r>
            <a:rPr lang="fr-FR" dirty="0"/>
            <a:t> influence in </a:t>
          </a:r>
          <a:r>
            <a:rPr lang="fr-FR" dirty="0" err="1"/>
            <a:t>two-person</a:t>
          </a:r>
          <a:r>
            <a:rPr lang="fr-FR" dirty="0"/>
            <a:t> interviews</a:t>
          </a:r>
        </a:p>
      </dgm:t>
    </dgm:pt>
    <dgm:pt modelId="{C3C33698-ECC9-C149-AEFA-244B6C42F6F5}" type="parTrans" cxnId="{15354237-9E5F-554D-A7AB-27A6E3602D14}">
      <dgm:prSet/>
      <dgm:spPr/>
      <dgm:t>
        <a:bodyPr/>
        <a:lstStyle/>
        <a:p>
          <a:endParaRPr lang="fr-FR"/>
        </a:p>
      </dgm:t>
    </dgm:pt>
    <dgm:pt modelId="{FE109CB0-5A4C-4840-B599-D8D1FB539914}" type="sibTrans" cxnId="{15354237-9E5F-554D-A7AB-27A6E3602D14}">
      <dgm:prSet/>
      <dgm:spPr/>
      <dgm:t>
        <a:bodyPr/>
        <a:lstStyle/>
        <a:p>
          <a:endParaRPr lang="fr-FR"/>
        </a:p>
      </dgm:t>
    </dgm:pt>
    <dgm:pt modelId="{212AB2F4-3D24-414B-953F-5AE56EE15A50}">
      <dgm:prSet/>
      <dgm:spPr/>
      <dgm:t>
        <a:bodyPr/>
        <a:lstStyle/>
        <a:p>
          <a:r>
            <a:rPr lang="fr-FR" dirty="0"/>
            <a:t>In-surface </a:t>
          </a:r>
          <a:r>
            <a:rPr lang="fr-FR" dirty="0" err="1"/>
            <a:t>analysis</a:t>
          </a:r>
          <a:endParaRPr lang="fr-FR" dirty="0"/>
        </a:p>
      </dgm:t>
    </dgm:pt>
    <dgm:pt modelId="{4BDBED05-9845-3040-9D88-54557FF7185B}" type="parTrans" cxnId="{7A1E0B33-61E2-9D42-BD3E-3E3D9D3CE12A}">
      <dgm:prSet/>
      <dgm:spPr/>
      <dgm:t>
        <a:bodyPr/>
        <a:lstStyle/>
        <a:p>
          <a:endParaRPr lang="fr-FR"/>
        </a:p>
      </dgm:t>
    </dgm:pt>
    <dgm:pt modelId="{003CE9E0-95C2-D045-A0F7-0BDD3FA779A1}" type="sibTrans" cxnId="{7A1E0B33-61E2-9D42-BD3E-3E3D9D3CE12A}">
      <dgm:prSet/>
      <dgm:spPr/>
      <dgm:t>
        <a:bodyPr/>
        <a:lstStyle/>
        <a:p>
          <a:endParaRPr lang="fr-FR"/>
        </a:p>
      </dgm:t>
    </dgm:pt>
    <dgm:pt modelId="{01346634-C07E-0341-8DFC-AB3B70C2AFF2}" type="pres">
      <dgm:prSet presAssocID="{ED949588-F539-48F6-8656-263E7A11326D}" presName="vert0" presStyleCnt="0">
        <dgm:presLayoutVars>
          <dgm:dir/>
          <dgm:animOne val="branch"/>
          <dgm:animLvl val="lvl"/>
        </dgm:presLayoutVars>
      </dgm:prSet>
      <dgm:spPr/>
    </dgm:pt>
    <dgm:pt modelId="{5590B870-77A7-EC40-A712-674CDE82C0BC}" type="pres">
      <dgm:prSet presAssocID="{E1803253-E55A-4F8C-8B82-558841F067BB}" presName="thickLine" presStyleLbl="alignNode1" presStyleIdx="0" presStyleCnt="4"/>
      <dgm:spPr/>
    </dgm:pt>
    <dgm:pt modelId="{74120433-AD51-7443-B8FC-925321E577C8}" type="pres">
      <dgm:prSet presAssocID="{E1803253-E55A-4F8C-8B82-558841F067BB}" presName="horz1" presStyleCnt="0"/>
      <dgm:spPr/>
    </dgm:pt>
    <dgm:pt modelId="{C48DE94B-925E-6941-926F-DE675A9C8FA3}" type="pres">
      <dgm:prSet presAssocID="{E1803253-E55A-4F8C-8B82-558841F067BB}" presName="tx1" presStyleLbl="revTx" presStyleIdx="0" presStyleCnt="11"/>
      <dgm:spPr/>
    </dgm:pt>
    <dgm:pt modelId="{4742ABC1-D40E-7F45-9BAA-9C06DEBAD111}" type="pres">
      <dgm:prSet presAssocID="{E1803253-E55A-4F8C-8B82-558841F067BB}" presName="vert1" presStyleCnt="0"/>
      <dgm:spPr/>
    </dgm:pt>
    <dgm:pt modelId="{09CFE06A-188F-394C-80DF-8AF9E3CBA16C}" type="pres">
      <dgm:prSet presAssocID="{AEBE46E8-141A-4C4A-BC0A-E8F4DCBDB34D}" presName="vertSpace2a" presStyleCnt="0"/>
      <dgm:spPr/>
    </dgm:pt>
    <dgm:pt modelId="{22CD1D13-E557-5045-BA0C-D7EB949F84E0}" type="pres">
      <dgm:prSet presAssocID="{AEBE46E8-141A-4C4A-BC0A-E8F4DCBDB34D}" presName="horz2" presStyleCnt="0"/>
      <dgm:spPr/>
    </dgm:pt>
    <dgm:pt modelId="{49FC4903-4B88-D747-8137-CF63E5FA4338}" type="pres">
      <dgm:prSet presAssocID="{AEBE46E8-141A-4C4A-BC0A-E8F4DCBDB34D}" presName="horzSpace2" presStyleCnt="0"/>
      <dgm:spPr/>
    </dgm:pt>
    <dgm:pt modelId="{9036EEC0-7647-2C44-AAD9-2A85696CFC3B}" type="pres">
      <dgm:prSet presAssocID="{AEBE46E8-141A-4C4A-BC0A-E8F4DCBDB34D}" presName="tx2" presStyleLbl="revTx" presStyleIdx="1" presStyleCnt="11"/>
      <dgm:spPr/>
    </dgm:pt>
    <dgm:pt modelId="{BD2B7D0F-E576-7C42-ABCB-9C7DED0F9E4E}" type="pres">
      <dgm:prSet presAssocID="{AEBE46E8-141A-4C4A-BC0A-E8F4DCBDB34D}" presName="vert2" presStyleCnt="0"/>
      <dgm:spPr/>
    </dgm:pt>
    <dgm:pt modelId="{7BE23A89-B68C-BE4F-A42F-EB706AEB414A}" type="pres">
      <dgm:prSet presAssocID="{AEBE46E8-141A-4C4A-BC0A-E8F4DCBDB34D}" presName="thinLine2b" presStyleLbl="callout" presStyleIdx="0" presStyleCnt="7"/>
      <dgm:spPr/>
    </dgm:pt>
    <dgm:pt modelId="{DB6D2AD5-4334-8B49-98E5-6A222C9A1195}" type="pres">
      <dgm:prSet presAssocID="{AEBE46E8-141A-4C4A-BC0A-E8F4DCBDB34D}" presName="vertSpace2b" presStyleCnt="0"/>
      <dgm:spPr/>
    </dgm:pt>
    <dgm:pt modelId="{46BDFCB8-CB33-114C-94A5-71414D7D46A6}" type="pres">
      <dgm:prSet presAssocID="{B0A5B9ED-5226-B847-AE40-67D202A26603}" presName="horz2" presStyleCnt="0"/>
      <dgm:spPr/>
    </dgm:pt>
    <dgm:pt modelId="{E7572D03-1E04-5B48-B2F2-1BB10EBC9C28}" type="pres">
      <dgm:prSet presAssocID="{B0A5B9ED-5226-B847-AE40-67D202A26603}" presName="horzSpace2" presStyleCnt="0"/>
      <dgm:spPr/>
    </dgm:pt>
    <dgm:pt modelId="{3F70DDCD-9B9F-0247-B896-963188CEBC7B}" type="pres">
      <dgm:prSet presAssocID="{B0A5B9ED-5226-B847-AE40-67D202A26603}" presName="tx2" presStyleLbl="revTx" presStyleIdx="2" presStyleCnt="11"/>
      <dgm:spPr/>
    </dgm:pt>
    <dgm:pt modelId="{7525094C-776D-E445-B788-B0D0B2449DD2}" type="pres">
      <dgm:prSet presAssocID="{B0A5B9ED-5226-B847-AE40-67D202A26603}" presName="vert2" presStyleCnt="0"/>
      <dgm:spPr/>
    </dgm:pt>
    <dgm:pt modelId="{5CDF9E85-DF69-7B47-8193-B0019FB73767}" type="pres">
      <dgm:prSet presAssocID="{B0A5B9ED-5226-B847-AE40-67D202A26603}" presName="thinLine2b" presStyleLbl="callout" presStyleIdx="1" presStyleCnt="7"/>
      <dgm:spPr/>
    </dgm:pt>
    <dgm:pt modelId="{8A0FEF00-71A4-BF40-A76E-CE7ADDC79F01}" type="pres">
      <dgm:prSet presAssocID="{B0A5B9ED-5226-B847-AE40-67D202A26603}" presName="vertSpace2b" presStyleCnt="0"/>
      <dgm:spPr/>
    </dgm:pt>
    <dgm:pt modelId="{1D03E57B-6F58-1B49-A4BF-C780A5ADA0D6}" type="pres">
      <dgm:prSet presAssocID="{212AB2F4-3D24-414B-953F-5AE56EE15A50}" presName="horz2" presStyleCnt="0"/>
      <dgm:spPr/>
    </dgm:pt>
    <dgm:pt modelId="{1ACAE7C0-ADD8-D34B-8950-511333BA7A2B}" type="pres">
      <dgm:prSet presAssocID="{212AB2F4-3D24-414B-953F-5AE56EE15A50}" presName="horzSpace2" presStyleCnt="0"/>
      <dgm:spPr/>
    </dgm:pt>
    <dgm:pt modelId="{BE91C4AE-0E63-0742-ADF3-593F87D94CEC}" type="pres">
      <dgm:prSet presAssocID="{212AB2F4-3D24-414B-953F-5AE56EE15A50}" presName="tx2" presStyleLbl="revTx" presStyleIdx="3" presStyleCnt="11"/>
      <dgm:spPr/>
    </dgm:pt>
    <dgm:pt modelId="{32F209DF-061F-8D41-99F4-735D609C0689}" type="pres">
      <dgm:prSet presAssocID="{212AB2F4-3D24-414B-953F-5AE56EE15A50}" presName="vert2" presStyleCnt="0"/>
      <dgm:spPr/>
    </dgm:pt>
    <dgm:pt modelId="{2A2EA3DF-6236-B64E-B751-9A88C59DB0F6}" type="pres">
      <dgm:prSet presAssocID="{212AB2F4-3D24-414B-953F-5AE56EE15A50}" presName="thinLine2b" presStyleLbl="callout" presStyleIdx="2" presStyleCnt="7"/>
      <dgm:spPr/>
    </dgm:pt>
    <dgm:pt modelId="{647547DB-EC22-9B4F-9404-4651C9542258}" type="pres">
      <dgm:prSet presAssocID="{212AB2F4-3D24-414B-953F-5AE56EE15A50}" presName="vertSpace2b" presStyleCnt="0"/>
      <dgm:spPr/>
    </dgm:pt>
    <dgm:pt modelId="{2BA02FD3-5372-C841-8127-3088847B07C6}" type="pres">
      <dgm:prSet presAssocID="{CCF5486B-CDC5-4F64-A749-A4543E375ED8}" presName="thickLine" presStyleLbl="alignNode1" presStyleIdx="1" presStyleCnt="4"/>
      <dgm:spPr/>
    </dgm:pt>
    <dgm:pt modelId="{00F08EBA-8288-E849-BFFF-787006B033A4}" type="pres">
      <dgm:prSet presAssocID="{CCF5486B-CDC5-4F64-A749-A4543E375ED8}" presName="horz1" presStyleCnt="0"/>
      <dgm:spPr/>
    </dgm:pt>
    <dgm:pt modelId="{2A3ECCFE-B9C6-3245-92C2-22449B2A88F8}" type="pres">
      <dgm:prSet presAssocID="{CCF5486B-CDC5-4F64-A749-A4543E375ED8}" presName="tx1" presStyleLbl="revTx" presStyleIdx="4" presStyleCnt="11"/>
      <dgm:spPr/>
    </dgm:pt>
    <dgm:pt modelId="{8733266B-23C2-DE48-BB05-BAAFC229A244}" type="pres">
      <dgm:prSet presAssocID="{CCF5486B-CDC5-4F64-A749-A4543E375ED8}" presName="vert1" presStyleCnt="0"/>
      <dgm:spPr/>
    </dgm:pt>
    <dgm:pt modelId="{487A0D30-FE50-DC45-BCEB-9F434FF70CCD}" type="pres">
      <dgm:prSet presAssocID="{C0DE7A88-F5A7-483E-96D4-39A0FC825934}" presName="vertSpace2a" presStyleCnt="0"/>
      <dgm:spPr/>
    </dgm:pt>
    <dgm:pt modelId="{CE07A03D-1C60-C94C-A8F2-4915745590DA}" type="pres">
      <dgm:prSet presAssocID="{C0DE7A88-F5A7-483E-96D4-39A0FC825934}" presName="horz2" presStyleCnt="0"/>
      <dgm:spPr/>
    </dgm:pt>
    <dgm:pt modelId="{FF9146F4-DDD1-E548-B14F-B248F88C3805}" type="pres">
      <dgm:prSet presAssocID="{C0DE7A88-F5A7-483E-96D4-39A0FC825934}" presName="horzSpace2" presStyleCnt="0"/>
      <dgm:spPr/>
    </dgm:pt>
    <dgm:pt modelId="{D5C6AF18-BBE9-5348-B59F-400161FD356B}" type="pres">
      <dgm:prSet presAssocID="{C0DE7A88-F5A7-483E-96D4-39A0FC825934}" presName="tx2" presStyleLbl="revTx" presStyleIdx="5" presStyleCnt="11"/>
      <dgm:spPr/>
    </dgm:pt>
    <dgm:pt modelId="{4FB36468-5078-6042-A3A4-BBAE6016C045}" type="pres">
      <dgm:prSet presAssocID="{C0DE7A88-F5A7-483E-96D4-39A0FC825934}" presName="vert2" presStyleCnt="0"/>
      <dgm:spPr/>
    </dgm:pt>
    <dgm:pt modelId="{A26545EB-82B4-8948-A7F7-D00D025DC494}" type="pres">
      <dgm:prSet presAssocID="{C0DE7A88-F5A7-483E-96D4-39A0FC825934}" presName="thinLine2b" presStyleLbl="callout" presStyleIdx="3" presStyleCnt="7"/>
      <dgm:spPr/>
    </dgm:pt>
    <dgm:pt modelId="{37A96B7D-32AF-2740-92B0-8BBD2CB3F4D6}" type="pres">
      <dgm:prSet presAssocID="{C0DE7A88-F5A7-483E-96D4-39A0FC825934}" presName="vertSpace2b" presStyleCnt="0"/>
      <dgm:spPr/>
    </dgm:pt>
    <dgm:pt modelId="{6112B261-43E9-8C4A-9AD7-13A31FE9109A}" type="pres">
      <dgm:prSet presAssocID="{6C32C7E4-C770-420A-BC8A-02FD3D38C6EE}" presName="horz2" presStyleCnt="0"/>
      <dgm:spPr/>
    </dgm:pt>
    <dgm:pt modelId="{0E86F549-FDAF-1846-831A-C288C4710FC7}" type="pres">
      <dgm:prSet presAssocID="{6C32C7E4-C770-420A-BC8A-02FD3D38C6EE}" presName="horzSpace2" presStyleCnt="0"/>
      <dgm:spPr/>
    </dgm:pt>
    <dgm:pt modelId="{B6945319-C6CF-7D4A-9B93-7EAFEF8D980A}" type="pres">
      <dgm:prSet presAssocID="{6C32C7E4-C770-420A-BC8A-02FD3D38C6EE}" presName="tx2" presStyleLbl="revTx" presStyleIdx="6" presStyleCnt="11"/>
      <dgm:spPr/>
    </dgm:pt>
    <dgm:pt modelId="{8FAA1E70-6765-9F41-B6C5-EFDD11A8E083}" type="pres">
      <dgm:prSet presAssocID="{6C32C7E4-C770-420A-BC8A-02FD3D38C6EE}" presName="vert2" presStyleCnt="0"/>
      <dgm:spPr/>
    </dgm:pt>
    <dgm:pt modelId="{16636274-A2DD-FB4C-8012-C5FC3E857357}" type="pres">
      <dgm:prSet presAssocID="{6C32C7E4-C770-420A-BC8A-02FD3D38C6EE}" presName="thinLine2b" presStyleLbl="callout" presStyleIdx="4" presStyleCnt="7"/>
      <dgm:spPr/>
    </dgm:pt>
    <dgm:pt modelId="{5A2139CD-4D0F-8142-A988-7AAE2AF2EA6A}" type="pres">
      <dgm:prSet presAssocID="{6C32C7E4-C770-420A-BC8A-02FD3D38C6EE}" presName="vertSpace2b" presStyleCnt="0"/>
      <dgm:spPr/>
    </dgm:pt>
    <dgm:pt modelId="{505E660C-2C72-E348-BE57-BB9E455AB7D9}" type="pres">
      <dgm:prSet presAssocID="{71F9FC25-FAE7-4595-BDFC-65ADF65A82D8}" presName="thickLine" presStyleLbl="alignNode1" presStyleIdx="2" presStyleCnt="4"/>
      <dgm:spPr/>
    </dgm:pt>
    <dgm:pt modelId="{FA9F6297-C1AD-5C41-A472-B12FDD2C145E}" type="pres">
      <dgm:prSet presAssocID="{71F9FC25-FAE7-4595-BDFC-65ADF65A82D8}" presName="horz1" presStyleCnt="0"/>
      <dgm:spPr/>
    </dgm:pt>
    <dgm:pt modelId="{84C004D2-FC83-7F4A-A3BD-3F5ECE8CB145}" type="pres">
      <dgm:prSet presAssocID="{71F9FC25-FAE7-4595-BDFC-65ADF65A82D8}" presName="tx1" presStyleLbl="revTx" presStyleIdx="7" presStyleCnt="11"/>
      <dgm:spPr/>
    </dgm:pt>
    <dgm:pt modelId="{30E4FD7B-41D2-164D-B8A7-E0768A7C67DE}" type="pres">
      <dgm:prSet presAssocID="{71F9FC25-FAE7-4595-BDFC-65ADF65A82D8}" presName="vert1" presStyleCnt="0"/>
      <dgm:spPr/>
    </dgm:pt>
    <dgm:pt modelId="{981CD847-25C7-1041-9C04-E59751BB6866}" type="pres">
      <dgm:prSet presAssocID="{38A8DD29-7250-441C-AA71-451A5B110B05}" presName="vertSpace2a" presStyleCnt="0"/>
      <dgm:spPr/>
    </dgm:pt>
    <dgm:pt modelId="{5C1B3A7E-8784-3E40-9520-EF1D5E0E2EAF}" type="pres">
      <dgm:prSet presAssocID="{38A8DD29-7250-441C-AA71-451A5B110B05}" presName="horz2" presStyleCnt="0"/>
      <dgm:spPr/>
    </dgm:pt>
    <dgm:pt modelId="{6C4694DA-AD9D-CA4F-899A-D3FFDC68E804}" type="pres">
      <dgm:prSet presAssocID="{38A8DD29-7250-441C-AA71-451A5B110B05}" presName="horzSpace2" presStyleCnt="0"/>
      <dgm:spPr/>
    </dgm:pt>
    <dgm:pt modelId="{4FAE0AA9-8938-9B4A-AFA0-F08CDFCBFD87}" type="pres">
      <dgm:prSet presAssocID="{38A8DD29-7250-441C-AA71-451A5B110B05}" presName="tx2" presStyleLbl="revTx" presStyleIdx="8" presStyleCnt="11"/>
      <dgm:spPr/>
    </dgm:pt>
    <dgm:pt modelId="{D471DB30-1883-CF42-9466-F2116AB3E2CA}" type="pres">
      <dgm:prSet presAssocID="{38A8DD29-7250-441C-AA71-451A5B110B05}" presName="vert2" presStyleCnt="0"/>
      <dgm:spPr/>
    </dgm:pt>
    <dgm:pt modelId="{4DFFC4D6-CD7C-3A46-9CF1-A6B15CD1C72E}" type="pres">
      <dgm:prSet presAssocID="{38A8DD29-7250-441C-AA71-451A5B110B05}" presName="thinLine2b" presStyleLbl="callout" presStyleIdx="5" presStyleCnt="7"/>
      <dgm:spPr/>
    </dgm:pt>
    <dgm:pt modelId="{83A12CE6-CC40-B24B-9347-9391F90FA5F5}" type="pres">
      <dgm:prSet presAssocID="{38A8DD29-7250-441C-AA71-451A5B110B05}" presName="vertSpace2b" presStyleCnt="0"/>
      <dgm:spPr/>
    </dgm:pt>
    <dgm:pt modelId="{6CD2037B-CAE8-9C4F-B66D-3C1EC806742B}" type="pres">
      <dgm:prSet presAssocID="{9F29DC17-9E97-4AC6-81E7-CFF8297E4C68}" presName="thickLine" presStyleLbl="alignNode1" presStyleIdx="3" presStyleCnt="4"/>
      <dgm:spPr/>
    </dgm:pt>
    <dgm:pt modelId="{66486803-A2B0-754D-9BE3-4171ED22F880}" type="pres">
      <dgm:prSet presAssocID="{9F29DC17-9E97-4AC6-81E7-CFF8297E4C68}" presName="horz1" presStyleCnt="0"/>
      <dgm:spPr/>
    </dgm:pt>
    <dgm:pt modelId="{AF382C1B-B195-3743-BD22-F3567C26F0BF}" type="pres">
      <dgm:prSet presAssocID="{9F29DC17-9E97-4AC6-81E7-CFF8297E4C68}" presName="tx1" presStyleLbl="revTx" presStyleIdx="9" presStyleCnt="11"/>
      <dgm:spPr/>
    </dgm:pt>
    <dgm:pt modelId="{521CF848-CB09-1147-8285-5A31FD6EA28D}" type="pres">
      <dgm:prSet presAssocID="{9F29DC17-9E97-4AC6-81E7-CFF8297E4C68}" presName="vert1" presStyleCnt="0"/>
      <dgm:spPr/>
    </dgm:pt>
    <dgm:pt modelId="{501E9C18-4C62-A14A-A9A4-3A099A85B523}" type="pres">
      <dgm:prSet presAssocID="{E3098DC4-0724-BD47-BDA8-4CFBD063854C}" presName="vertSpace2a" presStyleCnt="0"/>
      <dgm:spPr/>
    </dgm:pt>
    <dgm:pt modelId="{93C0C2BF-57D4-1A44-8848-BC2D3D40C080}" type="pres">
      <dgm:prSet presAssocID="{E3098DC4-0724-BD47-BDA8-4CFBD063854C}" presName="horz2" presStyleCnt="0"/>
      <dgm:spPr/>
    </dgm:pt>
    <dgm:pt modelId="{0138A959-00BF-084B-9EF9-14FD587F75DC}" type="pres">
      <dgm:prSet presAssocID="{E3098DC4-0724-BD47-BDA8-4CFBD063854C}" presName="horzSpace2" presStyleCnt="0"/>
      <dgm:spPr/>
    </dgm:pt>
    <dgm:pt modelId="{CF44263D-961B-2C41-BEF8-70673F54923A}" type="pres">
      <dgm:prSet presAssocID="{E3098DC4-0724-BD47-BDA8-4CFBD063854C}" presName="tx2" presStyleLbl="revTx" presStyleIdx="10" presStyleCnt="11"/>
      <dgm:spPr/>
    </dgm:pt>
    <dgm:pt modelId="{B1A81EB8-1BDB-0E46-8A68-4B120EFC0275}" type="pres">
      <dgm:prSet presAssocID="{E3098DC4-0724-BD47-BDA8-4CFBD063854C}" presName="vert2" presStyleCnt="0"/>
      <dgm:spPr/>
    </dgm:pt>
    <dgm:pt modelId="{22C491EA-B188-4D45-9E6B-BC2EB3EC186B}" type="pres">
      <dgm:prSet presAssocID="{E3098DC4-0724-BD47-BDA8-4CFBD063854C}" presName="thinLine2b" presStyleLbl="callout" presStyleIdx="6" presStyleCnt="7"/>
      <dgm:spPr/>
    </dgm:pt>
    <dgm:pt modelId="{18435C32-2608-8846-B4D3-E8A35B0823E0}" type="pres">
      <dgm:prSet presAssocID="{E3098DC4-0724-BD47-BDA8-4CFBD063854C}" presName="vertSpace2b" presStyleCnt="0"/>
      <dgm:spPr/>
    </dgm:pt>
  </dgm:ptLst>
  <dgm:cxnLst>
    <dgm:cxn modelId="{569F8903-EF4B-B94C-88D1-263825E5B272}" type="presOf" srcId="{C0DE7A88-F5A7-483E-96D4-39A0FC825934}" destId="{D5C6AF18-BBE9-5348-B59F-400161FD356B}" srcOrd="0" destOrd="0" presId="urn:microsoft.com/office/officeart/2008/layout/LinedList"/>
    <dgm:cxn modelId="{578D9217-DA5E-234D-A4C1-2EDE49121B2F}" type="presOf" srcId="{E1803253-E55A-4F8C-8B82-558841F067BB}" destId="{C48DE94B-925E-6941-926F-DE675A9C8FA3}" srcOrd="0" destOrd="0" presId="urn:microsoft.com/office/officeart/2008/layout/LinedList"/>
    <dgm:cxn modelId="{0B2E431A-719D-5245-B587-E1F853E3D3EB}" srcId="{9F29DC17-9E97-4AC6-81E7-CFF8297E4C68}" destId="{E3098DC4-0724-BD47-BDA8-4CFBD063854C}" srcOrd="0" destOrd="0" parTransId="{23314125-3713-E74E-A087-E037815D5C62}" sibTransId="{3E8F1AAB-0144-1448-B9AC-798DB8E7887A}"/>
    <dgm:cxn modelId="{C7CB7520-7985-4DE5-ACEF-F30E937CA91A}" srcId="{CCF5486B-CDC5-4F64-A749-A4543E375ED8}" destId="{6C32C7E4-C770-420A-BC8A-02FD3D38C6EE}" srcOrd="1" destOrd="0" parTransId="{BE8435B6-84E1-43EC-90AC-35CFCC04E134}" sibTransId="{A8D40661-442F-4A86-AE36-706E07B30652}"/>
    <dgm:cxn modelId="{8CB7E420-30ED-3046-AC2F-AE735BB7DB18}" type="presOf" srcId="{6C32C7E4-C770-420A-BC8A-02FD3D38C6EE}" destId="{B6945319-C6CF-7D4A-9B93-7EAFEF8D980A}" srcOrd="0" destOrd="0" presId="urn:microsoft.com/office/officeart/2008/layout/LinedList"/>
    <dgm:cxn modelId="{CC2D5329-0599-4E5E-B50F-DA142006CCF5}" srcId="{ED949588-F539-48F6-8656-263E7A11326D}" destId="{9F29DC17-9E97-4AC6-81E7-CFF8297E4C68}" srcOrd="3" destOrd="0" parTransId="{948EE0A7-844F-43F3-9A71-728E99FA16AD}" sibTransId="{04C3045F-7BEA-4640-AC0E-907361C691D4}"/>
    <dgm:cxn modelId="{7A1E0B33-61E2-9D42-BD3E-3E3D9D3CE12A}" srcId="{E1803253-E55A-4F8C-8B82-558841F067BB}" destId="{212AB2F4-3D24-414B-953F-5AE56EE15A50}" srcOrd="2" destOrd="0" parTransId="{4BDBED05-9845-3040-9D88-54557FF7185B}" sibTransId="{003CE9E0-95C2-D045-A0F7-0BDD3FA779A1}"/>
    <dgm:cxn modelId="{15354237-9E5F-554D-A7AB-27A6E3602D14}" srcId="{E1803253-E55A-4F8C-8B82-558841F067BB}" destId="{B0A5B9ED-5226-B847-AE40-67D202A26603}" srcOrd="1" destOrd="0" parTransId="{C3C33698-ECC9-C149-AEFA-244B6C42F6F5}" sibTransId="{FE109CB0-5A4C-4840-B599-D8D1FB539914}"/>
    <dgm:cxn modelId="{F45C413B-C0CD-D34A-B067-8101FACCA06C}" type="presOf" srcId="{CCF5486B-CDC5-4F64-A749-A4543E375ED8}" destId="{2A3ECCFE-B9C6-3245-92C2-22449B2A88F8}" srcOrd="0" destOrd="0" presId="urn:microsoft.com/office/officeart/2008/layout/LinedList"/>
    <dgm:cxn modelId="{E29D8B3C-0786-E340-92F6-D3435F886F09}" type="presOf" srcId="{212AB2F4-3D24-414B-953F-5AE56EE15A50}" destId="{BE91C4AE-0E63-0742-ADF3-593F87D94CEC}" srcOrd="0" destOrd="0" presId="urn:microsoft.com/office/officeart/2008/layout/LinedList"/>
    <dgm:cxn modelId="{30372051-30CF-C140-8525-4D2B4D05D913}" type="presOf" srcId="{B0A5B9ED-5226-B847-AE40-67D202A26603}" destId="{3F70DDCD-9B9F-0247-B896-963188CEBC7B}" srcOrd="0" destOrd="0" presId="urn:microsoft.com/office/officeart/2008/layout/LinedList"/>
    <dgm:cxn modelId="{E8AAAE67-0FD1-4DEB-AE5E-A7749D6767FE}" srcId="{ED949588-F539-48F6-8656-263E7A11326D}" destId="{E1803253-E55A-4F8C-8B82-558841F067BB}" srcOrd="0" destOrd="0" parTransId="{64E266C8-1508-4102-8CAE-BE71BCF463AD}" sibTransId="{975CF56B-765C-47A7-9D73-A97CE7A26E8B}"/>
    <dgm:cxn modelId="{00D2167F-0871-445E-97D2-7141A3F5372B}" srcId="{ED949588-F539-48F6-8656-263E7A11326D}" destId="{CCF5486B-CDC5-4F64-A749-A4543E375ED8}" srcOrd="1" destOrd="0" parTransId="{ACA25C07-D7D1-430D-B40A-4BCCF71D2E65}" sibTransId="{37FED2B7-90C7-4617-A3D7-F26227A0D008}"/>
    <dgm:cxn modelId="{325F058C-DC4F-FD41-82F1-E2F94BFEA068}" type="presOf" srcId="{ED949588-F539-48F6-8656-263E7A11326D}" destId="{01346634-C07E-0341-8DFC-AB3B70C2AFF2}" srcOrd="0" destOrd="0" presId="urn:microsoft.com/office/officeart/2008/layout/LinedList"/>
    <dgm:cxn modelId="{F0C3129A-BA61-4ABB-BDCA-F88BCDD972B7}" srcId="{CCF5486B-CDC5-4F64-A749-A4543E375ED8}" destId="{C0DE7A88-F5A7-483E-96D4-39A0FC825934}" srcOrd="0" destOrd="0" parTransId="{8C920EE3-1120-4082-A2AF-824A2CC5E839}" sibTransId="{C0C605CD-30B6-459D-BEEB-6F46B3591A6D}"/>
    <dgm:cxn modelId="{113D12B6-0E93-6641-9BEC-2B160B0F1EE5}" type="presOf" srcId="{E3098DC4-0724-BD47-BDA8-4CFBD063854C}" destId="{CF44263D-961B-2C41-BEF8-70673F54923A}" srcOrd="0" destOrd="0" presId="urn:microsoft.com/office/officeart/2008/layout/LinedList"/>
    <dgm:cxn modelId="{33C012B6-34FA-434F-BE34-CCB4B3CF0AC0}" type="presOf" srcId="{71F9FC25-FAE7-4595-BDFC-65ADF65A82D8}" destId="{84C004D2-FC83-7F4A-A3BD-3F5ECE8CB145}" srcOrd="0" destOrd="0" presId="urn:microsoft.com/office/officeart/2008/layout/LinedList"/>
    <dgm:cxn modelId="{2D7056D5-549F-EE41-A57A-827A96E146E1}" srcId="{E1803253-E55A-4F8C-8B82-558841F067BB}" destId="{AEBE46E8-141A-4C4A-BC0A-E8F4DCBDB34D}" srcOrd="0" destOrd="0" parTransId="{6BC64193-1880-AE40-AF23-A89653192290}" sibTransId="{6F931292-EB01-4E42-A9D8-2A474CFB1CD2}"/>
    <dgm:cxn modelId="{332627DD-EA3E-0D4F-AF85-5B664CCCD568}" type="presOf" srcId="{AEBE46E8-141A-4C4A-BC0A-E8F4DCBDB34D}" destId="{9036EEC0-7647-2C44-AAD9-2A85696CFC3B}" srcOrd="0" destOrd="0" presId="urn:microsoft.com/office/officeart/2008/layout/LinedList"/>
    <dgm:cxn modelId="{372A81DF-4F10-49E2-9247-8274201182EC}" srcId="{71F9FC25-FAE7-4595-BDFC-65ADF65A82D8}" destId="{38A8DD29-7250-441C-AA71-451A5B110B05}" srcOrd="0" destOrd="0" parTransId="{98579FC2-F87F-4D7F-8242-E2F6543516B6}" sibTransId="{E13219D1-AF5A-4576-9C58-01EF79F9189A}"/>
    <dgm:cxn modelId="{597340E2-CA7F-4DEA-AC72-86DA59A29D10}" srcId="{ED949588-F539-48F6-8656-263E7A11326D}" destId="{71F9FC25-FAE7-4595-BDFC-65ADF65A82D8}" srcOrd="2" destOrd="0" parTransId="{5CBB8AA8-AB05-4381-B5A3-B50105D8A7B1}" sibTransId="{BB2E9F86-043E-4291-99CF-02141808B7EC}"/>
    <dgm:cxn modelId="{B4FBA9F1-07B5-6D4C-B70E-A8F4AAC3ACA9}" type="presOf" srcId="{38A8DD29-7250-441C-AA71-451A5B110B05}" destId="{4FAE0AA9-8938-9B4A-AFA0-F08CDFCBFD87}" srcOrd="0" destOrd="0" presId="urn:microsoft.com/office/officeart/2008/layout/LinedList"/>
    <dgm:cxn modelId="{5FDC5EFD-08D2-7D4E-A3A6-AAE813277A25}" type="presOf" srcId="{9F29DC17-9E97-4AC6-81E7-CFF8297E4C68}" destId="{AF382C1B-B195-3743-BD22-F3567C26F0BF}" srcOrd="0" destOrd="0" presId="urn:microsoft.com/office/officeart/2008/layout/LinedList"/>
    <dgm:cxn modelId="{E81B6A97-D013-3F4E-857E-164E64070FCD}" type="presParOf" srcId="{01346634-C07E-0341-8DFC-AB3B70C2AFF2}" destId="{5590B870-77A7-EC40-A712-674CDE82C0BC}" srcOrd="0" destOrd="0" presId="urn:microsoft.com/office/officeart/2008/layout/LinedList"/>
    <dgm:cxn modelId="{9AE06933-6B9C-5648-B211-46ECBCCF3E45}" type="presParOf" srcId="{01346634-C07E-0341-8DFC-AB3B70C2AFF2}" destId="{74120433-AD51-7443-B8FC-925321E577C8}" srcOrd="1" destOrd="0" presId="urn:microsoft.com/office/officeart/2008/layout/LinedList"/>
    <dgm:cxn modelId="{799B38C5-D785-C34F-8529-8156E32103CA}" type="presParOf" srcId="{74120433-AD51-7443-B8FC-925321E577C8}" destId="{C48DE94B-925E-6941-926F-DE675A9C8FA3}" srcOrd="0" destOrd="0" presId="urn:microsoft.com/office/officeart/2008/layout/LinedList"/>
    <dgm:cxn modelId="{6520FD31-5EDB-F14F-92A6-777795C015BC}" type="presParOf" srcId="{74120433-AD51-7443-B8FC-925321E577C8}" destId="{4742ABC1-D40E-7F45-9BAA-9C06DEBAD111}" srcOrd="1" destOrd="0" presId="urn:microsoft.com/office/officeart/2008/layout/LinedList"/>
    <dgm:cxn modelId="{2BE50BEB-0B10-054F-B3F1-564E77E42333}" type="presParOf" srcId="{4742ABC1-D40E-7F45-9BAA-9C06DEBAD111}" destId="{09CFE06A-188F-394C-80DF-8AF9E3CBA16C}" srcOrd="0" destOrd="0" presId="urn:microsoft.com/office/officeart/2008/layout/LinedList"/>
    <dgm:cxn modelId="{82881AC9-4A3D-364B-A6A2-499C41C4CBD6}" type="presParOf" srcId="{4742ABC1-D40E-7F45-9BAA-9C06DEBAD111}" destId="{22CD1D13-E557-5045-BA0C-D7EB949F84E0}" srcOrd="1" destOrd="0" presId="urn:microsoft.com/office/officeart/2008/layout/LinedList"/>
    <dgm:cxn modelId="{B3D4835A-4379-484B-B0EE-0DB120C719F2}" type="presParOf" srcId="{22CD1D13-E557-5045-BA0C-D7EB949F84E0}" destId="{49FC4903-4B88-D747-8137-CF63E5FA4338}" srcOrd="0" destOrd="0" presId="urn:microsoft.com/office/officeart/2008/layout/LinedList"/>
    <dgm:cxn modelId="{405F607C-706E-3E4E-B55B-0C0D651D1F8B}" type="presParOf" srcId="{22CD1D13-E557-5045-BA0C-D7EB949F84E0}" destId="{9036EEC0-7647-2C44-AAD9-2A85696CFC3B}" srcOrd="1" destOrd="0" presId="urn:microsoft.com/office/officeart/2008/layout/LinedList"/>
    <dgm:cxn modelId="{F4B93896-35B1-4B49-8D02-628A939D204A}" type="presParOf" srcId="{22CD1D13-E557-5045-BA0C-D7EB949F84E0}" destId="{BD2B7D0F-E576-7C42-ABCB-9C7DED0F9E4E}" srcOrd="2" destOrd="0" presId="urn:microsoft.com/office/officeart/2008/layout/LinedList"/>
    <dgm:cxn modelId="{F4FB5D08-F026-3C41-A36F-6E4EE49B46F1}" type="presParOf" srcId="{4742ABC1-D40E-7F45-9BAA-9C06DEBAD111}" destId="{7BE23A89-B68C-BE4F-A42F-EB706AEB414A}" srcOrd="2" destOrd="0" presId="urn:microsoft.com/office/officeart/2008/layout/LinedList"/>
    <dgm:cxn modelId="{EB4E9052-2168-8040-A17E-2D5B461154C5}" type="presParOf" srcId="{4742ABC1-D40E-7F45-9BAA-9C06DEBAD111}" destId="{DB6D2AD5-4334-8B49-98E5-6A222C9A1195}" srcOrd="3" destOrd="0" presId="urn:microsoft.com/office/officeart/2008/layout/LinedList"/>
    <dgm:cxn modelId="{3817E01D-FF7A-EE41-A2C6-8A203AF7CCF9}" type="presParOf" srcId="{4742ABC1-D40E-7F45-9BAA-9C06DEBAD111}" destId="{46BDFCB8-CB33-114C-94A5-71414D7D46A6}" srcOrd="4" destOrd="0" presId="urn:microsoft.com/office/officeart/2008/layout/LinedList"/>
    <dgm:cxn modelId="{BC937566-E81D-0042-B168-14CDAA59C184}" type="presParOf" srcId="{46BDFCB8-CB33-114C-94A5-71414D7D46A6}" destId="{E7572D03-1E04-5B48-B2F2-1BB10EBC9C28}" srcOrd="0" destOrd="0" presId="urn:microsoft.com/office/officeart/2008/layout/LinedList"/>
    <dgm:cxn modelId="{7B1C46BA-FF29-1249-B00D-F7093B309769}" type="presParOf" srcId="{46BDFCB8-CB33-114C-94A5-71414D7D46A6}" destId="{3F70DDCD-9B9F-0247-B896-963188CEBC7B}" srcOrd="1" destOrd="0" presId="urn:microsoft.com/office/officeart/2008/layout/LinedList"/>
    <dgm:cxn modelId="{0741D953-1C3E-9E42-8DAE-70CE430BD12A}" type="presParOf" srcId="{46BDFCB8-CB33-114C-94A5-71414D7D46A6}" destId="{7525094C-776D-E445-B788-B0D0B2449DD2}" srcOrd="2" destOrd="0" presId="urn:microsoft.com/office/officeart/2008/layout/LinedList"/>
    <dgm:cxn modelId="{63782807-045F-0F45-B7DB-534FC97834FA}" type="presParOf" srcId="{4742ABC1-D40E-7F45-9BAA-9C06DEBAD111}" destId="{5CDF9E85-DF69-7B47-8193-B0019FB73767}" srcOrd="5" destOrd="0" presId="urn:microsoft.com/office/officeart/2008/layout/LinedList"/>
    <dgm:cxn modelId="{2B493585-7295-0241-B089-9593FCC4191F}" type="presParOf" srcId="{4742ABC1-D40E-7F45-9BAA-9C06DEBAD111}" destId="{8A0FEF00-71A4-BF40-A76E-CE7ADDC79F01}" srcOrd="6" destOrd="0" presId="urn:microsoft.com/office/officeart/2008/layout/LinedList"/>
    <dgm:cxn modelId="{5FD24871-1F53-E94C-B21F-86B745395A15}" type="presParOf" srcId="{4742ABC1-D40E-7F45-9BAA-9C06DEBAD111}" destId="{1D03E57B-6F58-1B49-A4BF-C780A5ADA0D6}" srcOrd="7" destOrd="0" presId="urn:microsoft.com/office/officeart/2008/layout/LinedList"/>
    <dgm:cxn modelId="{74670042-0C42-264A-AF89-6A9BDC2B187A}" type="presParOf" srcId="{1D03E57B-6F58-1B49-A4BF-C780A5ADA0D6}" destId="{1ACAE7C0-ADD8-D34B-8950-511333BA7A2B}" srcOrd="0" destOrd="0" presId="urn:microsoft.com/office/officeart/2008/layout/LinedList"/>
    <dgm:cxn modelId="{52D53D83-13DF-4744-9AF3-0E99D42254B2}" type="presParOf" srcId="{1D03E57B-6F58-1B49-A4BF-C780A5ADA0D6}" destId="{BE91C4AE-0E63-0742-ADF3-593F87D94CEC}" srcOrd="1" destOrd="0" presId="urn:microsoft.com/office/officeart/2008/layout/LinedList"/>
    <dgm:cxn modelId="{4B868560-D1F9-2842-AF0C-50F56264EFFE}" type="presParOf" srcId="{1D03E57B-6F58-1B49-A4BF-C780A5ADA0D6}" destId="{32F209DF-061F-8D41-99F4-735D609C0689}" srcOrd="2" destOrd="0" presId="urn:microsoft.com/office/officeart/2008/layout/LinedList"/>
    <dgm:cxn modelId="{07179E9A-D12A-7442-9E2C-98564281BDFC}" type="presParOf" srcId="{4742ABC1-D40E-7F45-9BAA-9C06DEBAD111}" destId="{2A2EA3DF-6236-B64E-B751-9A88C59DB0F6}" srcOrd="8" destOrd="0" presId="urn:microsoft.com/office/officeart/2008/layout/LinedList"/>
    <dgm:cxn modelId="{C67C2D81-DFC0-1F45-9196-189BAA2AE230}" type="presParOf" srcId="{4742ABC1-D40E-7F45-9BAA-9C06DEBAD111}" destId="{647547DB-EC22-9B4F-9404-4651C9542258}" srcOrd="9" destOrd="0" presId="urn:microsoft.com/office/officeart/2008/layout/LinedList"/>
    <dgm:cxn modelId="{5895DB8C-A81E-C147-AF96-681A6E79306C}" type="presParOf" srcId="{01346634-C07E-0341-8DFC-AB3B70C2AFF2}" destId="{2BA02FD3-5372-C841-8127-3088847B07C6}" srcOrd="2" destOrd="0" presId="urn:microsoft.com/office/officeart/2008/layout/LinedList"/>
    <dgm:cxn modelId="{B849B1DD-E5D5-6443-B003-632428169ECC}" type="presParOf" srcId="{01346634-C07E-0341-8DFC-AB3B70C2AFF2}" destId="{00F08EBA-8288-E849-BFFF-787006B033A4}" srcOrd="3" destOrd="0" presId="urn:microsoft.com/office/officeart/2008/layout/LinedList"/>
    <dgm:cxn modelId="{2174E431-39E9-564D-AB5C-49F3C7790511}" type="presParOf" srcId="{00F08EBA-8288-E849-BFFF-787006B033A4}" destId="{2A3ECCFE-B9C6-3245-92C2-22449B2A88F8}" srcOrd="0" destOrd="0" presId="urn:microsoft.com/office/officeart/2008/layout/LinedList"/>
    <dgm:cxn modelId="{F557BA5A-A8A1-8B4B-8567-8932695AE8BB}" type="presParOf" srcId="{00F08EBA-8288-E849-BFFF-787006B033A4}" destId="{8733266B-23C2-DE48-BB05-BAAFC229A244}" srcOrd="1" destOrd="0" presId="urn:microsoft.com/office/officeart/2008/layout/LinedList"/>
    <dgm:cxn modelId="{F674BBEB-4235-D84E-9D14-663BE619B9E3}" type="presParOf" srcId="{8733266B-23C2-DE48-BB05-BAAFC229A244}" destId="{487A0D30-FE50-DC45-BCEB-9F434FF70CCD}" srcOrd="0" destOrd="0" presId="urn:microsoft.com/office/officeart/2008/layout/LinedList"/>
    <dgm:cxn modelId="{021C139F-4455-2248-9EA2-0497A44E52A1}" type="presParOf" srcId="{8733266B-23C2-DE48-BB05-BAAFC229A244}" destId="{CE07A03D-1C60-C94C-A8F2-4915745590DA}" srcOrd="1" destOrd="0" presId="urn:microsoft.com/office/officeart/2008/layout/LinedList"/>
    <dgm:cxn modelId="{5CBD8F33-A7EE-F247-AA51-B1692DE9FDF3}" type="presParOf" srcId="{CE07A03D-1C60-C94C-A8F2-4915745590DA}" destId="{FF9146F4-DDD1-E548-B14F-B248F88C3805}" srcOrd="0" destOrd="0" presId="urn:microsoft.com/office/officeart/2008/layout/LinedList"/>
    <dgm:cxn modelId="{B1AD0DEA-8ADA-E149-B020-801DFC3E22E1}" type="presParOf" srcId="{CE07A03D-1C60-C94C-A8F2-4915745590DA}" destId="{D5C6AF18-BBE9-5348-B59F-400161FD356B}" srcOrd="1" destOrd="0" presId="urn:microsoft.com/office/officeart/2008/layout/LinedList"/>
    <dgm:cxn modelId="{B3FFF652-F087-F24F-A3B0-4FE1D4A9064D}" type="presParOf" srcId="{CE07A03D-1C60-C94C-A8F2-4915745590DA}" destId="{4FB36468-5078-6042-A3A4-BBAE6016C045}" srcOrd="2" destOrd="0" presId="urn:microsoft.com/office/officeart/2008/layout/LinedList"/>
    <dgm:cxn modelId="{43B45361-FF40-AA40-90E3-6AE90CB1F499}" type="presParOf" srcId="{8733266B-23C2-DE48-BB05-BAAFC229A244}" destId="{A26545EB-82B4-8948-A7F7-D00D025DC494}" srcOrd="2" destOrd="0" presId="urn:microsoft.com/office/officeart/2008/layout/LinedList"/>
    <dgm:cxn modelId="{B22409E5-B59F-8D41-98D1-DA3852E3083A}" type="presParOf" srcId="{8733266B-23C2-DE48-BB05-BAAFC229A244}" destId="{37A96B7D-32AF-2740-92B0-8BBD2CB3F4D6}" srcOrd="3" destOrd="0" presId="urn:microsoft.com/office/officeart/2008/layout/LinedList"/>
    <dgm:cxn modelId="{A51C3519-855C-224F-B13D-47456D22B640}" type="presParOf" srcId="{8733266B-23C2-DE48-BB05-BAAFC229A244}" destId="{6112B261-43E9-8C4A-9AD7-13A31FE9109A}" srcOrd="4" destOrd="0" presId="urn:microsoft.com/office/officeart/2008/layout/LinedList"/>
    <dgm:cxn modelId="{4B6D3248-A6C7-904B-93FC-94AEAF15D59B}" type="presParOf" srcId="{6112B261-43E9-8C4A-9AD7-13A31FE9109A}" destId="{0E86F549-FDAF-1846-831A-C288C4710FC7}" srcOrd="0" destOrd="0" presId="urn:microsoft.com/office/officeart/2008/layout/LinedList"/>
    <dgm:cxn modelId="{5D45CCB4-1C56-3E4D-852A-E1D4B269BDD2}" type="presParOf" srcId="{6112B261-43E9-8C4A-9AD7-13A31FE9109A}" destId="{B6945319-C6CF-7D4A-9B93-7EAFEF8D980A}" srcOrd="1" destOrd="0" presId="urn:microsoft.com/office/officeart/2008/layout/LinedList"/>
    <dgm:cxn modelId="{99E1B12B-D34B-184F-A6EF-EFC07E7ADF08}" type="presParOf" srcId="{6112B261-43E9-8C4A-9AD7-13A31FE9109A}" destId="{8FAA1E70-6765-9F41-B6C5-EFDD11A8E083}" srcOrd="2" destOrd="0" presId="urn:microsoft.com/office/officeart/2008/layout/LinedList"/>
    <dgm:cxn modelId="{521E295D-9B3F-064E-867B-FA297A4DC004}" type="presParOf" srcId="{8733266B-23C2-DE48-BB05-BAAFC229A244}" destId="{16636274-A2DD-FB4C-8012-C5FC3E857357}" srcOrd="5" destOrd="0" presId="urn:microsoft.com/office/officeart/2008/layout/LinedList"/>
    <dgm:cxn modelId="{7605464B-011C-EA4A-8C30-FFE098946501}" type="presParOf" srcId="{8733266B-23C2-DE48-BB05-BAAFC229A244}" destId="{5A2139CD-4D0F-8142-A988-7AAE2AF2EA6A}" srcOrd="6" destOrd="0" presId="urn:microsoft.com/office/officeart/2008/layout/LinedList"/>
    <dgm:cxn modelId="{4A3D13A3-4ECD-044D-9566-028626383C32}" type="presParOf" srcId="{01346634-C07E-0341-8DFC-AB3B70C2AFF2}" destId="{505E660C-2C72-E348-BE57-BB9E455AB7D9}" srcOrd="4" destOrd="0" presId="urn:microsoft.com/office/officeart/2008/layout/LinedList"/>
    <dgm:cxn modelId="{33DB98A3-D3EB-D746-9692-AFCDF668F6E1}" type="presParOf" srcId="{01346634-C07E-0341-8DFC-AB3B70C2AFF2}" destId="{FA9F6297-C1AD-5C41-A472-B12FDD2C145E}" srcOrd="5" destOrd="0" presId="urn:microsoft.com/office/officeart/2008/layout/LinedList"/>
    <dgm:cxn modelId="{263E62DD-48DC-0944-BC47-C9787B84CF43}" type="presParOf" srcId="{FA9F6297-C1AD-5C41-A472-B12FDD2C145E}" destId="{84C004D2-FC83-7F4A-A3BD-3F5ECE8CB145}" srcOrd="0" destOrd="0" presId="urn:microsoft.com/office/officeart/2008/layout/LinedList"/>
    <dgm:cxn modelId="{0B79DC78-FC23-224A-B0ED-920F2C69951A}" type="presParOf" srcId="{FA9F6297-C1AD-5C41-A472-B12FDD2C145E}" destId="{30E4FD7B-41D2-164D-B8A7-E0768A7C67DE}" srcOrd="1" destOrd="0" presId="urn:microsoft.com/office/officeart/2008/layout/LinedList"/>
    <dgm:cxn modelId="{462B1ECB-3CA5-6D48-9EBB-285FEA60B0F3}" type="presParOf" srcId="{30E4FD7B-41D2-164D-B8A7-E0768A7C67DE}" destId="{981CD847-25C7-1041-9C04-E59751BB6866}" srcOrd="0" destOrd="0" presId="urn:microsoft.com/office/officeart/2008/layout/LinedList"/>
    <dgm:cxn modelId="{F3439A51-2690-7B41-869B-99B6C10759E3}" type="presParOf" srcId="{30E4FD7B-41D2-164D-B8A7-E0768A7C67DE}" destId="{5C1B3A7E-8784-3E40-9520-EF1D5E0E2EAF}" srcOrd="1" destOrd="0" presId="urn:microsoft.com/office/officeart/2008/layout/LinedList"/>
    <dgm:cxn modelId="{9C6ED211-4687-1E44-86E1-63D44BE8CD7F}" type="presParOf" srcId="{5C1B3A7E-8784-3E40-9520-EF1D5E0E2EAF}" destId="{6C4694DA-AD9D-CA4F-899A-D3FFDC68E804}" srcOrd="0" destOrd="0" presId="urn:microsoft.com/office/officeart/2008/layout/LinedList"/>
    <dgm:cxn modelId="{536FCD0A-1F14-424C-8933-650162CFFD16}" type="presParOf" srcId="{5C1B3A7E-8784-3E40-9520-EF1D5E0E2EAF}" destId="{4FAE0AA9-8938-9B4A-AFA0-F08CDFCBFD87}" srcOrd="1" destOrd="0" presId="urn:microsoft.com/office/officeart/2008/layout/LinedList"/>
    <dgm:cxn modelId="{318B68B7-FC9D-FA4D-BE70-ACBCAD505556}" type="presParOf" srcId="{5C1B3A7E-8784-3E40-9520-EF1D5E0E2EAF}" destId="{D471DB30-1883-CF42-9466-F2116AB3E2CA}" srcOrd="2" destOrd="0" presId="urn:microsoft.com/office/officeart/2008/layout/LinedList"/>
    <dgm:cxn modelId="{5019D881-4706-E047-9B83-AB97E5ECDDF3}" type="presParOf" srcId="{30E4FD7B-41D2-164D-B8A7-E0768A7C67DE}" destId="{4DFFC4D6-CD7C-3A46-9CF1-A6B15CD1C72E}" srcOrd="2" destOrd="0" presId="urn:microsoft.com/office/officeart/2008/layout/LinedList"/>
    <dgm:cxn modelId="{AFE7EE19-F186-6F4D-B8FE-EC2C7B180B17}" type="presParOf" srcId="{30E4FD7B-41D2-164D-B8A7-E0768A7C67DE}" destId="{83A12CE6-CC40-B24B-9347-9391F90FA5F5}" srcOrd="3" destOrd="0" presId="urn:microsoft.com/office/officeart/2008/layout/LinedList"/>
    <dgm:cxn modelId="{3CC5335F-DCAD-7147-BA9C-5312498A204E}" type="presParOf" srcId="{01346634-C07E-0341-8DFC-AB3B70C2AFF2}" destId="{6CD2037B-CAE8-9C4F-B66D-3C1EC806742B}" srcOrd="6" destOrd="0" presId="urn:microsoft.com/office/officeart/2008/layout/LinedList"/>
    <dgm:cxn modelId="{A339B98E-9679-904B-9DEA-13CCD6B881FD}" type="presParOf" srcId="{01346634-C07E-0341-8DFC-AB3B70C2AFF2}" destId="{66486803-A2B0-754D-9BE3-4171ED22F880}" srcOrd="7" destOrd="0" presId="urn:microsoft.com/office/officeart/2008/layout/LinedList"/>
    <dgm:cxn modelId="{031CA003-3AD7-0B45-9ED4-45020C3D4AA5}" type="presParOf" srcId="{66486803-A2B0-754D-9BE3-4171ED22F880}" destId="{AF382C1B-B195-3743-BD22-F3567C26F0BF}" srcOrd="0" destOrd="0" presId="urn:microsoft.com/office/officeart/2008/layout/LinedList"/>
    <dgm:cxn modelId="{48B3C121-15B9-F845-90F6-02A6C66A227B}" type="presParOf" srcId="{66486803-A2B0-754D-9BE3-4171ED22F880}" destId="{521CF848-CB09-1147-8285-5A31FD6EA28D}" srcOrd="1" destOrd="0" presId="urn:microsoft.com/office/officeart/2008/layout/LinedList"/>
    <dgm:cxn modelId="{D42E6A03-8F07-3F4F-8E5F-56B6C73A2143}" type="presParOf" srcId="{521CF848-CB09-1147-8285-5A31FD6EA28D}" destId="{501E9C18-4C62-A14A-A9A4-3A099A85B523}" srcOrd="0" destOrd="0" presId="urn:microsoft.com/office/officeart/2008/layout/LinedList"/>
    <dgm:cxn modelId="{1B1CBEBC-8632-E344-8BF6-AF1C733E8F02}" type="presParOf" srcId="{521CF848-CB09-1147-8285-5A31FD6EA28D}" destId="{93C0C2BF-57D4-1A44-8848-BC2D3D40C080}" srcOrd="1" destOrd="0" presId="urn:microsoft.com/office/officeart/2008/layout/LinedList"/>
    <dgm:cxn modelId="{F6B78A9E-2025-6E4F-8C0E-D68F3B0B9A0D}" type="presParOf" srcId="{93C0C2BF-57D4-1A44-8848-BC2D3D40C080}" destId="{0138A959-00BF-084B-9EF9-14FD587F75DC}" srcOrd="0" destOrd="0" presId="urn:microsoft.com/office/officeart/2008/layout/LinedList"/>
    <dgm:cxn modelId="{6A6D541F-8962-9F45-9D77-715F879CB772}" type="presParOf" srcId="{93C0C2BF-57D4-1A44-8848-BC2D3D40C080}" destId="{CF44263D-961B-2C41-BEF8-70673F54923A}" srcOrd="1" destOrd="0" presId="urn:microsoft.com/office/officeart/2008/layout/LinedList"/>
    <dgm:cxn modelId="{794E47CC-B7CC-9341-93D0-3E553D6B6782}" type="presParOf" srcId="{93C0C2BF-57D4-1A44-8848-BC2D3D40C080}" destId="{B1A81EB8-1BDB-0E46-8A68-4B120EFC0275}" srcOrd="2" destOrd="0" presId="urn:microsoft.com/office/officeart/2008/layout/LinedList"/>
    <dgm:cxn modelId="{712F6255-BB63-F04C-9413-115C8BFD9131}" type="presParOf" srcId="{521CF848-CB09-1147-8285-5A31FD6EA28D}" destId="{22C491EA-B188-4D45-9E6B-BC2EB3EC186B}" srcOrd="2" destOrd="0" presId="urn:microsoft.com/office/officeart/2008/layout/LinedList"/>
    <dgm:cxn modelId="{5D3D435A-C426-7446-AF1F-25024173CDDA}" type="presParOf" srcId="{521CF848-CB09-1147-8285-5A31FD6EA28D}" destId="{18435C32-2608-8846-B4D3-E8A35B0823E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CF7E1-3B40-344E-B97F-3877FD67CBBD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7FFF7-38E1-B141-9DED-FCF36DF0B6B7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Help </a:t>
          </a:r>
          <a:r>
            <a:rPr lang="fr-FR" sz="3000" kern="1200" dirty="0" err="1"/>
            <a:t>with</a:t>
          </a:r>
          <a:r>
            <a:rPr lang="fr-FR" sz="3000" kern="1200" dirty="0"/>
            <a:t> </a:t>
          </a:r>
          <a:r>
            <a:rPr lang="fr-FR" sz="3000" kern="1200" dirty="0" err="1"/>
            <a:t>hygiene</a:t>
          </a:r>
          <a:r>
            <a:rPr lang="fr-FR" sz="3000" kern="1200" dirty="0"/>
            <a:t> and </a:t>
          </a:r>
          <a:r>
            <a:rPr lang="fr-FR" sz="3000" kern="1200" dirty="0" err="1"/>
            <a:t>dietary</a:t>
          </a:r>
          <a:r>
            <a:rPr lang="fr-FR" sz="3000" kern="1200" dirty="0"/>
            <a:t> </a:t>
          </a:r>
          <a:r>
            <a:rPr lang="fr-FR" sz="3000" kern="1200" dirty="0" err="1"/>
            <a:t>measures</a:t>
          </a:r>
          <a:endParaRPr lang="en-US" sz="3000" kern="1200" dirty="0"/>
        </a:p>
      </dsp:txBody>
      <dsp:txXfrm>
        <a:off x="0" y="0"/>
        <a:ext cx="10515600" cy="1087834"/>
      </dsp:txXfrm>
    </dsp:sp>
    <dsp:sp modelId="{7A9CCC24-4041-9745-A879-885DB7A5CD57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F2835-AD4C-BE4B-8D44-F1FEE0DBBDFB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Daily </a:t>
          </a:r>
          <a:r>
            <a:rPr lang="fr-FR" sz="3000" kern="1200" dirty="0" err="1"/>
            <a:t>practical</a:t>
          </a:r>
          <a:r>
            <a:rPr lang="fr-FR" sz="3000" kern="1200" dirty="0"/>
            <a:t> management of </a:t>
          </a:r>
          <a:r>
            <a:rPr lang="fr-FR" sz="3000" kern="1200" dirty="0" err="1"/>
            <a:t>their</a:t>
          </a:r>
          <a:r>
            <a:rPr lang="fr-FR" sz="3000" kern="1200" dirty="0"/>
            <a:t> condition </a:t>
          </a:r>
          <a:endParaRPr lang="en-US" sz="3000" kern="1200" dirty="0"/>
        </a:p>
      </dsp:txBody>
      <dsp:txXfrm>
        <a:off x="0" y="1087834"/>
        <a:ext cx="10515600" cy="1087834"/>
      </dsp:txXfrm>
    </dsp:sp>
    <dsp:sp modelId="{46223D9E-7DE6-FE4C-9AEE-DB82CFD10BF3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60BEA-A2A6-8A46-BE2C-796A9E5B0F36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Delivery on information about </a:t>
          </a:r>
          <a:r>
            <a:rPr lang="fr-FR" sz="3000" kern="1200" dirty="0" err="1"/>
            <a:t>chronic</a:t>
          </a:r>
          <a:r>
            <a:rPr lang="fr-FR" sz="3000" kern="1200" dirty="0"/>
            <a:t> conditions (</a:t>
          </a:r>
          <a:r>
            <a:rPr lang="fr-FR" sz="3000" kern="1200" dirty="0" err="1"/>
            <a:t>e.g</a:t>
          </a:r>
          <a:r>
            <a:rPr lang="fr-FR" sz="3000" kern="1200" dirty="0"/>
            <a:t>. </a:t>
          </a:r>
          <a:r>
            <a:rPr lang="fr-FR" sz="3000" kern="1200" dirty="0" err="1"/>
            <a:t>diabetes</a:t>
          </a:r>
          <a:r>
            <a:rPr lang="fr-FR" sz="3000" kern="1200" dirty="0"/>
            <a:t>) </a:t>
          </a:r>
          <a:endParaRPr lang="en-US" sz="3000" kern="1200" dirty="0"/>
        </a:p>
      </dsp:txBody>
      <dsp:txXfrm>
        <a:off x="0" y="2175669"/>
        <a:ext cx="10515600" cy="1087834"/>
      </dsp:txXfrm>
    </dsp:sp>
    <dsp:sp modelId="{50E4A04F-F741-3946-9F49-78F04FF3D71A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7F398-F67D-DB47-A30F-670A43C25664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Social needs (e.g. interaction between patients and the medical staff)</a:t>
          </a:r>
          <a:endParaRPr lang="en-US" sz="3000" kern="1200"/>
        </a:p>
      </dsp:txBody>
      <dsp:txXfrm>
        <a:off x="0" y="3263503"/>
        <a:ext cx="10515600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0B870-77A7-EC40-A712-674CDE82C0B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8DE94B-925E-6941-926F-DE675A9C8FA3}">
      <dsp:nvSpPr>
        <dsp:cNvPr id="0" name=""/>
        <dsp:cNvSpPr/>
      </dsp:nvSpPr>
      <dsp:spPr>
        <a:xfrm>
          <a:off x="0" y="0"/>
          <a:ext cx="210312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 err="1"/>
            <a:t>Study</a:t>
          </a:r>
          <a:endParaRPr lang="en-US" sz="2200" kern="1200" dirty="0"/>
        </a:p>
      </dsp:txBody>
      <dsp:txXfrm>
        <a:off x="0" y="0"/>
        <a:ext cx="2103120" cy="1087834"/>
      </dsp:txXfrm>
    </dsp:sp>
    <dsp:sp modelId="{9036EEC0-7647-2C44-AAD9-2A85696CFC3B}">
      <dsp:nvSpPr>
        <dsp:cNvPr id="0" name=""/>
        <dsp:cNvSpPr/>
      </dsp:nvSpPr>
      <dsp:spPr>
        <a:xfrm>
          <a:off x="2260854" y="16997"/>
          <a:ext cx="8254746" cy="339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Short (first) interviews</a:t>
          </a:r>
        </a:p>
      </dsp:txBody>
      <dsp:txXfrm>
        <a:off x="2260854" y="16997"/>
        <a:ext cx="8254746" cy="339948"/>
      </dsp:txXfrm>
    </dsp:sp>
    <dsp:sp modelId="{7BE23A89-B68C-BE4F-A42F-EB706AEB414A}">
      <dsp:nvSpPr>
        <dsp:cNvPr id="0" name=""/>
        <dsp:cNvSpPr/>
      </dsp:nvSpPr>
      <dsp:spPr>
        <a:xfrm>
          <a:off x="2103120" y="356945"/>
          <a:ext cx="8412480" cy="0"/>
        </a:xfrm>
        <a:prstGeom prst="line">
          <a:avLst/>
        </a:prstGeom>
        <a:noFill/>
        <a:ln w="635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F70DDCD-9B9F-0247-B896-963188CEBC7B}">
      <dsp:nvSpPr>
        <dsp:cNvPr id="0" name=""/>
        <dsp:cNvSpPr/>
      </dsp:nvSpPr>
      <dsp:spPr>
        <a:xfrm>
          <a:off x="2260854" y="373943"/>
          <a:ext cx="8254746" cy="339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 err="1"/>
            <a:t>Spousal</a:t>
          </a:r>
          <a:r>
            <a:rPr lang="fr-FR" sz="1500" kern="1200" dirty="0"/>
            <a:t> influence in </a:t>
          </a:r>
          <a:r>
            <a:rPr lang="fr-FR" sz="1500" kern="1200" dirty="0" err="1"/>
            <a:t>two-person</a:t>
          </a:r>
          <a:r>
            <a:rPr lang="fr-FR" sz="1500" kern="1200" dirty="0"/>
            <a:t> interviews</a:t>
          </a:r>
        </a:p>
      </dsp:txBody>
      <dsp:txXfrm>
        <a:off x="2260854" y="373943"/>
        <a:ext cx="8254746" cy="339948"/>
      </dsp:txXfrm>
    </dsp:sp>
    <dsp:sp modelId="{5CDF9E85-DF69-7B47-8193-B0019FB73767}">
      <dsp:nvSpPr>
        <dsp:cNvPr id="0" name=""/>
        <dsp:cNvSpPr/>
      </dsp:nvSpPr>
      <dsp:spPr>
        <a:xfrm>
          <a:off x="2103120" y="713891"/>
          <a:ext cx="8412480" cy="0"/>
        </a:xfrm>
        <a:prstGeom prst="line">
          <a:avLst/>
        </a:prstGeom>
        <a:noFill/>
        <a:ln w="635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E91C4AE-0E63-0742-ADF3-593F87D94CEC}">
      <dsp:nvSpPr>
        <dsp:cNvPr id="0" name=""/>
        <dsp:cNvSpPr/>
      </dsp:nvSpPr>
      <dsp:spPr>
        <a:xfrm>
          <a:off x="2260854" y="730888"/>
          <a:ext cx="8254746" cy="339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In-surface </a:t>
          </a:r>
          <a:r>
            <a:rPr lang="fr-FR" sz="1500" kern="1200" dirty="0" err="1"/>
            <a:t>analysis</a:t>
          </a:r>
          <a:endParaRPr lang="fr-FR" sz="1500" kern="1200" dirty="0"/>
        </a:p>
      </dsp:txBody>
      <dsp:txXfrm>
        <a:off x="2260854" y="730888"/>
        <a:ext cx="8254746" cy="339948"/>
      </dsp:txXfrm>
    </dsp:sp>
    <dsp:sp modelId="{2A2EA3DF-6236-B64E-B751-9A88C59DB0F6}">
      <dsp:nvSpPr>
        <dsp:cNvPr id="0" name=""/>
        <dsp:cNvSpPr/>
      </dsp:nvSpPr>
      <dsp:spPr>
        <a:xfrm>
          <a:off x="2103120" y="1070837"/>
          <a:ext cx="8412480" cy="0"/>
        </a:xfrm>
        <a:prstGeom prst="line">
          <a:avLst/>
        </a:prstGeom>
        <a:noFill/>
        <a:ln w="635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BA02FD3-5372-C841-8127-3088847B07C6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3ECCFE-B9C6-3245-92C2-22449B2A88F8}">
      <dsp:nvSpPr>
        <dsp:cNvPr id="0" name=""/>
        <dsp:cNvSpPr/>
      </dsp:nvSpPr>
      <dsp:spPr>
        <a:xfrm>
          <a:off x="0" y="1087834"/>
          <a:ext cx="210312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ICT and </a:t>
          </a:r>
          <a:r>
            <a:rPr lang="fr-FR" sz="2200" kern="1200" dirty="0" err="1"/>
            <a:t>elderly</a:t>
          </a:r>
          <a:endParaRPr lang="en-US" sz="2200" kern="1200" dirty="0"/>
        </a:p>
      </dsp:txBody>
      <dsp:txXfrm>
        <a:off x="0" y="1087834"/>
        <a:ext cx="2103120" cy="1087834"/>
      </dsp:txXfrm>
    </dsp:sp>
    <dsp:sp modelId="{D5C6AF18-BBE9-5348-B59F-400161FD356B}">
      <dsp:nvSpPr>
        <dsp:cNvPr id="0" name=""/>
        <dsp:cNvSpPr/>
      </dsp:nvSpPr>
      <dsp:spPr>
        <a:xfrm>
          <a:off x="2260854" y="1113118"/>
          <a:ext cx="8254746" cy="50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 err="1"/>
            <a:t>Difficulty</a:t>
          </a:r>
          <a:r>
            <a:rPr lang="fr-FR" sz="1500" b="1" kern="1200" dirty="0"/>
            <a:t> to imagine the </a:t>
          </a:r>
          <a:r>
            <a:rPr lang="fr-FR" sz="1500" b="1" kern="1200" dirty="0" err="1"/>
            <a:t>device</a:t>
          </a:r>
          <a:r>
            <a:rPr lang="fr-FR" sz="1500" b="1" kern="1200" dirty="0"/>
            <a:t> +++</a:t>
          </a:r>
          <a:endParaRPr lang="en-US" sz="1500" kern="1200" dirty="0"/>
        </a:p>
      </dsp:txBody>
      <dsp:txXfrm>
        <a:off x="2260854" y="1113118"/>
        <a:ext cx="8254746" cy="505673"/>
      </dsp:txXfrm>
    </dsp:sp>
    <dsp:sp modelId="{A26545EB-82B4-8948-A7F7-D00D025DC494}">
      <dsp:nvSpPr>
        <dsp:cNvPr id="0" name=""/>
        <dsp:cNvSpPr/>
      </dsp:nvSpPr>
      <dsp:spPr>
        <a:xfrm>
          <a:off x="2103120" y="1618791"/>
          <a:ext cx="8412480" cy="0"/>
        </a:xfrm>
        <a:prstGeom prst="line">
          <a:avLst/>
        </a:prstGeom>
        <a:noFill/>
        <a:ln w="635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6945319-C6CF-7D4A-9B93-7EAFEF8D980A}">
      <dsp:nvSpPr>
        <dsp:cNvPr id="0" name=""/>
        <dsp:cNvSpPr/>
      </dsp:nvSpPr>
      <dsp:spPr>
        <a:xfrm>
          <a:off x="2260854" y="1644074"/>
          <a:ext cx="8254746" cy="50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 err="1"/>
            <a:t>Usefulness</a:t>
          </a:r>
          <a:r>
            <a:rPr lang="fr-FR" sz="1500" kern="1200" dirty="0"/>
            <a:t> of IPA </a:t>
          </a:r>
          <a:r>
            <a:rPr lang="fr-FR" sz="1500" kern="1200" dirty="0" err="1"/>
            <a:t>sometimes</a:t>
          </a:r>
          <a:r>
            <a:rPr lang="fr-FR" sz="1500" kern="1200" dirty="0"/>
            <a:t> not </a:t>
          </a:r>
          <a:r>
            <a:rPr lang="fr-FR" sz="1500" kern="1200" dirty="0" err="1"/>
            <a:t>felt</a:t>
          </a:r>
          <a:r>
            <a:rPr lang="fr-FR" sz="1500" kern="1200" dirty="0"/>
            <a:t> </a:t>
          </a:r>
          <a:endParaRPr lang="en-US" sz="1500" kern="1200" dirty="0"/>
        </a:p>
      </dsp:txBody>
      <dsp:txXfrm>
        <a:off x="2260854" y="1644074"/>
        <a:ext cx="8254746" cy="505673"/>
      </dsp:txXfrm>
    </dsp:sp>
    <dsp:sp modelId="{16636274-A2DD-FB4C-8012-C5FC3E857357}">
      <dsp:nvSpPr>
        <dsp:cNvPr id="0" name=""/>
        <dsp:cNvSpPr/>
      </dsp:nvSpPr>
      <dsp:spPr>
        <a:xfrm>
          <a:off x="2103120" y="2149747"/>
          <a:ext cx="8412480" cy="0"/>
        </a:xfrm>
        <a:prstGeom prst="line">
          <a:avLst/>
        </a:prstGeom>
        <a:noFill/>
        <a:ln w="635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05E660C-2C72-E348-BE57-BB9E455AB7D9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C004D2-FC83-7F4A-A3BD-3F5ECE8CB145}">
      <dsp:nvSpPr>
        <dsp:cNvPr id="0" name=""/>
        <dsp:cNvSpPr/>
      </dsp:nvSpPr>
      <dsp:spPr>
        <a:xfrm>
          <a:off x="0" y="2175669"/>
          <a:ext cx="210312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Therapeutic education issues</a:t>
          </a:r>
          <a:endParaRPr lang="en-US" sz="2200" kern="1200"/>
        </a:p>
      </dsp:txBody>
      <dsp:txXfrm>
        <a:off x="0" y="2175669"/>
        <a:ext cx="2103120" cy="1087834"/>
      </dsp:txXfrm>
    </dsp:sp>
    <dsp:sp modelId="{4FAE0AA9-8938-9B4A-AFA0-F08CDFCBFD87}">
      <dsp:nvSpPr>
        <dsp:cNvPr id="0" name=""/>
        <dsp:cNvSpPr/>
      </dsp:nvSpPr>
      <dsp:spPr>
        <a:xfrm>
          <a:off x="2260854" y="2225067"/>
          <a:ext cx="8254746" cy="98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 err="1"/>
            <a:t>Lack</a:t>
          </a:r>
          <a:r>
            <a:rPr lang="fr-FR" sz="1500" kern="1200" dirty="0"/>
            <a:t> of time, administrative </a:t>
          </a:r>
          <a:r>
            <a:rPr lang="fr-FR" sz="1500" kern="1200" dirty="0" err="1"/>
            <a:t>burden</a:t>
          </a:r>
          <a:r>
            <a:rPr lang="fr-FR" sz="1500" kern="1200" dirty="0"/>
            <a:t>, </a:t>
          </a:r>
          <a:r>
            <a:rPr lang="fr-FR" sz="1500" kern="1200" dirty="0" err="1"/>
            <a:t>lack</a:t>
          </a:r>
          <a:r>
            <a:rPr lang="fr-FR" sz="1500" kern="1200" dirty="0"/>
            <a:t> of </a:t>
          </a:r>
          <a:r>
            <a:rPr lang="fr-FR" sz="1500" kern="1200" dirty="0" err="1"/>
            <a:t>funds</a:t>
          </a:r>
          <a:r>
            <a:rPr lang="fr-FR" sz="1500" kern="1200" dirty="0"/>
            <a:t>, </a:t>
          </a:r>
          <a:r>
            <a:rPr lang="fr-FR" sz="1500" kern="1200" dirty="0" err="1"/>
            <a:t>lack</a:t>
          </a:r>
          <a:r>
            <a:rPr lang="fr-FR" sz="1500" kern="1200" dirty="0"/>
            <a:t> of training, communication….</a:t>
          </a:r>
          <a:endParaRPr lang="en-US" sz="1500" kern="1200" dirty="0"/>
        </a:p>
      </dsp:txBody>
      <dsp:txXfrm>
        <a:off x="2260854" y="2225067"/>
        <a:ext cx="8254746" cy="987974"/>
      </dsp:txXfrm>
    </dsp:sp>
    <dsp:sp modelId="{4DFFC4D6-CD7C-3A46-9CF1-A6B15CD1C72E}">
      <dsp:nvSpPr>
        <dsp:cNvPr id="0" name=""/>
        <dsp:cNvSpPr/>
      </dsp:nvSpPr>
      <dsp:spPr>
        <a:xfrm>
          <a:off x="2103120" y="3213042"/>
          <a:ext cx="8412480" cy="0"/>
        </a:xfrm>
        <a:prstGeom prst="line">
          <a:avLst/>
        </a:prstGeom>
        <a:noFill/>
        <a:ln w="635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CD2037B-CAE8-9C4F-B66D-3C1EC806742B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382C1B-B195-3743-BD22-F3567C26F0BF}">
      <dsp:nvSpPr>
        <dsp:cNvPr id="0" name=""/>
        <dsp:cNvSpPr/>
      </dsp:nvSpPr>
      <dsp:spPr>
        <a:xfrm>
          <a:off x="0" y="3263503"/>
          <a:ext cx="210312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 err="1"/>
            <a:t>Other</a:t>
          </a:r>
          <a:r>
            <a:rPr lang="fr-FR" sz="2200" kern="1200" dirty="0"/>
            <a:t> solutions </a:t>
          </a:r>
          <a:r>
            <a:rPr lang="fr-FR" sz="2200" kern="1200" dirty="0" err="1"/>
            <a:t>already</a:t>
          </a:r>
          <a:r>
            <a:rPr lang="fr-FR" sz="2200" kern="1200" dirty="0"/>
            <a:t> </a:t>
          </a:r>
          <a:r>
            <a:rPr lang="fr-FR" sz="2200" kern="1200" dirty="0" err="1"/>
            <a:t>existing</a:t>
          </a:r>
          <a:endParaRPr lang="en-US" sz="2200" kern="1200" dirty="0"/>
        </a:p>
      </dsp:txBody>
      <dsp:txXfrm>
        <a:off x="0" y="3263503"/>
        <a:ext cx="2103120" cy="1087834"/>
      </dsp:txXfrm>
    </dsp:sp>
    <dsp:sp modelId="{CF44263D-961B-2C41-BEF8-70673F54923A}">
      <dsp:nvSpPr>
        <dsp:cNvPr id="0" name=""/>
        <dsp:cNvSpPr/>
      </dsp:nvSpPr>
      <dsp:spPr>
        <a:xfrm>
          <a:off x="2260854" y="3312902"/>
          <a:ext cx="8254746" cy="98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 err="1"/>
            <a:t>Integration</a:t>
          </a:r>
          <a:r>
            <a:rPr lang="fr-FR" sz="1500" kern="1200" dirty="0"/>
            <a:t> </a:t>
          </a:r>
          <a:r>
            <a:rPr lang="fr-FR" sz="1500" kern="1200" dirty="0" err="1"/>
            <a:t>with</a:t>
          </a:r>
          <a:r>
            <a:rPr lang="fr-FR" sz="1500" kern="1200" dirty="0"/>
            <a:t> </a:t>
          </a:r>
          <a:r>
            <a:rPr lang="fr-FR" sz="1500" b="1" kern="1200" dirty="0" err="1"/>
            <a:t>existing</a:t>
          </a:r>
          <a:r>
            <a:rPr lang="fr-FR" sz="1500" b="1" kern="1200" dirty="0"/>
            <a:t> </a:t>
          </a:r>
          <a:r>
            <a:rPr lang="fr-FR" sz="1500" b="1" kern="1200" dirty="0" err="1"/>
            <a:t>approaches</a:t>
          </a:r>
          <a:endParaRPr lang="en-US" sz="1500" kern="1200" dirty="0"/>
        </a:p>
      </dsp:txBody>
      <dsp:txXfrm>
        <a:off x="2260854" y="3312902"/>
        <a:ext cx="8254746" cy="987974"/>
      </dsp:txXfrm>
    </dsp:sp>
    <dsp:sp modelId="{22C491EA-B188-4D45-9E6B-BC2EB3EC186B}">
      <dsp:nvSpPr>
        <dsp:cNvPr id="0" name=""/>
        <dsp:cNvSpPr/>
      </dsp:nvSpPr>
      <dsp:spPr>
        <a:xfrm>
          <a:off x="2103120" y="4300876"/>
          <a:ext cx="8412480" cy="0"/>
        </a:xfrm>
        <a:prstGeom prst="line">
          <a:avLst/>
        </a:prstGeom>
        <a:noFill/>
        <a:ln w="635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B0CDA1-CB09-034E-8C65-DB61E28DC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D956AC-019F-9945-9167-CAFEDA18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9B917E-87CE-6A4F-BE40-A1E1E510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BB87-4CE7-3446-A92A-9DD05C7E7DF9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2C7AF9-7083-E34C-8E2B-4AE83F08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0221B-A8F0-8E42-BF51-5A11C1E2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56D3-9F9B-764E-BE9F-2CC521689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0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9848-9317-1B49-B09C-A141CD0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BF9680-7A93-4D41-A9DD-F058FD9FD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98828E-15C9-7247-A13E-DAD7C05E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BB87-4CE7-3446-A92A-9DD05C7E7DF9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0E0A15-65E6-4E46-96A0-3D42E2AD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25AD08-D76C-9144-BFF3-67D3F32C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56D3-9F9B-764E-BE9F-2CC521689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13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5138C1E-80C8-E64A-A2E0-BDA4EB3E6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415076-0FE0-4742-9E6E-5E4F27629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562D32-11F8-0543-8C4E-EC26A22B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BB87-4CE7-3446-A92A-9DD05C7E7DF9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1FC60B-B1DF-884A-B39E-7F51CD45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9A5510-5A55-0745-AE83-82B96917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56D3-9F9B-764E-BE9F-2CC521689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64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81DF4-F4A8-8B44-A1B8-910C3922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5952D0-929F-A54F-AB2E-21DFD0CBA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4E83D8-EDDA-C84D-9E7F-AC152E02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BB87-4CE7-3446-A92A-9DD05C7E7DF9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EDB634-2712-8948-9332-761CBCDA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7D9911-6A7A-6148-9487-57E2EC27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56D3-9F9B-764E-BE9F-2CC521689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36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D960B-70F7-6847-BBD7-AC15C2A5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4D3CE4-2586-F24F-A468-CC9C88909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EBE8ED-653C-DC46-8E17-7FC9C2AD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BB87-4CE7-3446-A92A-9DD05C7E7DF9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ADC99B-462C-D848-A4B2-3794A154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D96AA1-768D-F445-8C7D-C520F3ED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56D3-9F9B-764E-BE9F-2CC521689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82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2161C-A065-7449-959A-3DDA89F3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9C653F-BF2A-6E44-AD06-090DD2D2E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39562A-0EC3-EC41-A8CC-898E53D82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959875-D1CF-E944-A2B8-8BE632F0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BB87-4CE7-3446-A92A-9DD05C7E7DF9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BA06CB-7528-804E-929F-0CD6A32F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5C777D-4EEF-444C-BE4E-231AEA29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56D3-9F9B-764E-BE9F-2CC521689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65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D380B-9E58-1142-813D-45AA61AB8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01929F-C029-9745-9335-FC5AE6692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4D141D-7AC2-2C40-AC8A-5286475A7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46011B-85E3-0840-B874-178C79136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752497-364C-EE40-8791-BC15AFB1DE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A3CFCF-94E4-8C47-BE1D-DF4037FA8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BB87-4CE7-3446-A92A-9DD05C7E7DF9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337102-C969-DE41-8A54-96F30374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EA04332-30C1-404C-BAED-F9852982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56D3-9F9B-764E-BE9F-2CC521689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1AFA9E-FABF-3F4C-AE13-D2492017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8E6CD3-9619-7C42-BE04-3C19BF73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BB87-4CE7-3446-A92A-9DD05C7E7DF9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81836C-BAA1-144D-8884-9DA6B2A0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123736-49CE-4445-8558-B29E318C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56D3-9F9B-764E-BE9F-2CC521689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6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D2A38F-C21D-654A-8047-7F3EF382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BB87-4CE7-3446-A92A-9DD05C7E7DF9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BDFE29-19D9-4F47-BCD9-A63B5B0F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FFC0FF-7721-2E4C-AB39-B91A2258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56D3-9F9B-764E-BE9F-2CC521689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17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3BEA2-BD23-7D4E-A826-86C33634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853B1C-EB2D-F748-A118-80B925AAD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6DA9D5-D2DE-4C4E-B412-83DFF629D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953411-FE66-934E-881E-338F690A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BB87-4CE7-3446-A92A-9DD05C7E7DF9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D759FA-087F-7B4B-876B-CE2D3ABE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33CCFE-F035-244A-AB8A-CD00BB04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56D3-9F9B-764E-BE9F-2CC521689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31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FBBF8-1BA4-A844-9A1B-F13689BD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54548E-E390-3441-93CE-5A645A525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652B5D-B823-3A4A-AA89-C9592B043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2A7C7D-BA68-A548-A058-18198A0D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BB87-4CE7-3446-A92A-9DD05C7E7DF9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10C885-D7FA-6541-96D6-D1CBDD18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F9A73D-ED80-8549-BE84-2672AE0A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56D3-9F9B-764E-BE9F-2CC521689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2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3843F1-8E63-8942-9AEF-5BBF6F96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04E774-9773-F44E-A36A-D211C2CFF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507356-558B-BC47-9400-E909594F3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BB87-4CE7-3446-A92A-9DD05C7E7DF9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F5D419-4539-2C40-9449-2712A8AA1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79978-E2EC-864B-8A66-AEBE2B052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456D3-9F9B-764E-BE9F-2CC521689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81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33C6AC-AC5E-1D4E-9B83-38667ECF9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111086"/>
            <a:ext cx="10011831" cy="2623885"/>
          </a:xfrm>
        </p:spPr>
        <p:txBody>
          <a:bodyPr anchor="ctr">
            <a:normAutofit/>
          </a:bodyPr>
          <a:lstStyle/>
          <a:p>
            <a:pPr algn="l"/>
            <a:r>
              <a:rPr lang="fr-FR">
                <a:solidFill>
                  <a:srgbClr val="FFFFFF"/>
                </a:solidFill>
              </a:rPr>
              <a:t>Needs and expectations of elderly rural chronic patients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FB0F9F-D87F-CB4C-B4FF-44F2838FD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0" y="4843002"/>
            <a:ext cx="5433479" cy="1234345"/>
          </a:xfrm>
        </p:spPr>
        <p:txBody>
          <a:bodyPr anchor="ctr">
            <a:normAutofit/>
          </a:bodyPr>
          <a:lstStyle/>
          <a:p>
            <a:pPr algn="l"/>
            <a:r>
              <a:rPr lang="fr-FR" b="1" dirty="0">
                <a:solidFill>
                  <a:srgbClr val="1B1B1B"/>
                </a:solidFill>
              </a:rPr>
              <a:t>Jean-Baptiste Kern</a:t>
            </a:r>
            <a:r>
              <a:rPr lang="fr-FR" dirty="0">
                <a:solidFill>
                  <a:srgbClr val="1B1B1B"/>
                </a:solidFill>
              </a:rPr>
              <a:t>, Pauline Boos, Lucie Tardif, Zakaria </a:t>
            </a:r>
            <a:r>
              <a:rPr lang="fr-FR" dirty="0" err="1">
                <a:solidFill>
                  <a:srgbClr val="1B1B1B"/>
                </a:solidFill>
              </a:rPr>
              <a:t>Ammari</a:t>
            </a:r>
            <a:r>
              <a:rPr lang="fr-FR" dirty="0">
                <a:solidFill>
                  <a:srgbClr val="1B1B1B"/>
                </a:solidFill>
              </a:rPr>
              <a:t>, Jose Augusto Rodrigues-Simoes, Jean Pierre Jacquet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638A1C-9078-E24F-8AA8-FE6FB6E7C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179" y="4774210"/>
            <a:ext cx="1819434" cy="1380629"/>
          </a:xfrm>
          <a:prstGeom prst="rect">
            <a:avLst/>
          </a:prstGeom>
        </p:spPr>
      </p:pic>
      <p:sp>
        <p:nvSpPr>
          <p:cNvPr id="28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58657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45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 descr="Une image contenant personne, extérieur, herbe, bâtiment&#10;&#10;&#10;&#10;Description générée automatiquement">
            <a:extLst>
              <a:ext uri="{FF2B5EF4-FFF2-40B4-BE49-F238E27FC236}">
                <a16:creationId xmlns:a16="http://schemas.microsoft.com/office/drawing/2014/main" id="{E86CFFCC-7723-D045-8A70-1B5B85A50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AD9E49A-A23A-EC4B-92FF-864FA6F3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Background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CA122500-AB75-9F46-86CF-E11C3B837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fr-FR" sz="2400" dirty="0">
              <a:solidFill>
                <a:srgbClr val="FFFFFF"/>
              </a:solidFill>
            </a:endParaRPr>
          </a:p>
          <a:p>
            <a:r>
              <a:rPr lang="fr-FR" sz="2400" dirty="0">
                <a:solidFill>
                  <a:srgbClr val="FFFFFF"/>
                </a:solidFill>
              </a:rPr>
              <a:t>More and more </a:t>
            </a:r>
            <a:r>
              <a:rPr lang="fr-FR" sz="2400" b="1" dirty="0" err="1">
                <a:solidFill>
                  <a:srgbClr val="FFFFFF"/>
                </a:solidFill>
              </a:rPr>
              <a:t>elderly</a:t>
            </a:r>
            <a:r>
              <a:rPr lang="fr-FR" sz="2400" b="1" dirty="0">
                <a:solidFill>
                  <a:srgbClr val="FFFFFF"/>
                </a:solidFill>
              </a:rPr>
              <a:t> people</a:t>
            </a:r>
          </a:p>
          <a:p>
            <a:r>
              <a:rPr lang="fr-FR" sz="2400" dirty="0" err="1">
                <a:solidFill>
                  <a:srgbClr val="FFFFFF"/>
                </a:solidFill>
              </a:rPr>
              <a:t>Aging</a:t>
            </a:r>
            <a:r>
              <a:rPr lang="fr-FR" sz="2400" dirty="0">
                <a:solidFill>
                  <a:srgbClr val="FFFFFF"/>
                </a:solidFill>
              </a:rPr>
              <a:t> people in </a:t>
            </a:r>
            <a:r>
              <a:rPr lang="fr-FR" sz="2400" b="1" dirty="0">
                <a:solidFill>
                  <a:srgbClr val="FFFFFF"/>
                </a:solidFill>
              </a:rPr>
              <a:t>rural areas</a:t>
            </a:r>
          </a:p>
          <a:p>
            <a:r>
              <a:rPr lang="fr-FR" sz="2400" dirty="0">
                <a:solidFill>
                  <a:srgbClr val="FFFFFF"/>
                </a:solidFill>
              </a:rPr>
              <a:t>Access to </a:t>
            </a:r>
            <a:r>
              <a:rPr lang="fr-FR" sz="2400" dirty="0" err="1">
                <a:solidFill>
                  <a:srgbClr val="FFFFFF"/>
                </a:solidFill>
              </a:rPr>
              <a:t>healthcare</a:t>
            </a:r>
            <a:endParaRPr lang="fr-FR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FFFFFF"/>
              </a:solidFill>
            </a:endParaRPr>
          </a:p>
          <a:p>
            <a:r>
              <a:rPr lang="fr-FR" sz="2400" b="1" dirty="0">
                <a:solidFill>
                  <a:srgbClr val="FFFFFF"/>
                </a:solidFill>
              </a:rPr>
              <a:t>EIT </a:t>
            </a:r>
            <a:r>
              <a:rPr lang="fr-FR" sz="2400" b="1" dirty="0" err="1">
                <a:solidFill>
                  <a:srgbClr val="FFFFFF"/>
                </a:solidFill>
              </a:rPr>
              <a:t>Health</a:t>
            </a:r>
            <a:r>
              <a:rPr lang="fr-FR" sz="2400" b="1" dirty="0">
                <a:solidFill>
                  <a:srgbClr val="FFFFFF"/>
                </a:solidFill>
              </a:rPr>
              <a:t> </a:t>
            </a:r>
            <a:r>
              <a:rPr lang="fr-FR" sz="2400" dirty="0">
                <a:solidFill>
                  <a:srgbClr val="FFFFFF"/>
                </a:solidFill>
              </a:rPr>
              <a:t>call for </a:t>
            </a:r>
            <a:r>
              <a:rPr lang="fr-FR" sz="2400" dirty="0" err="1">
                <a:solidFill>
                  <a:srgbClr val="FFFFFF"/>
                </a:solidFill>
              </a:rPr>
              <a:t>project</a:t>
            </a:r>
            <a:r>
              <a:rPr lang="fr-FR" sz="2400" dirty="0">
                <a:solidFill>
                  <a:srgbClr val="FFFFFF"/>
                </a:solidFill>
              </a:rPr>
              <a:t> (</a:t>
            </a:r>
            <a:r>
              <a:rPr lang="fr-FR" sz="2400" dirty="0" err="1">
                <a:solidFill>
                  <a:srgbClr val="FFFFFF"/>
                </a:solidFill>
              </a:rPr>
              <a:t>European</a:t>
            </a:r>
            <a:r>
              <a:rPr lang="fr-FR" sz="2400" dirty="0">
                <a:solidFill>
                  <a:srgbClr val="FFFFFF"/>
                </a:solidFill>
              </a:rPr>
              <a:t> Institute of Innovation &amp; </a:t>
            </a:r>
            <a:r>
              <a:rPr lang="fr-FR" sz="2400" dirty="0" err="1">
                <a:solidFill>
                  <a:srgbClr val="FFFFFF"/>
                </a:solidFill>
              </a:rPr>
              <a:t>Technology</a:t>
            </a:r>
            <a:r>
              <a:rPr lang="fr-FR" sz="2400" dirty="0">
                <a:solidFill>
                  <a:srgbClr val="FFFFFF"/>
                </a:solidFill>
              </a:rPr>
              <a:t> in </a:t>
            </a:r>
            <a:r>
              <a:rPr lang="fr-FR" sz="2400" dirty="0" err="1">
                <a:solidFill>
                  <a:srgbClr val="FFFFFF"/>
                </a:solidFill>
              </a:rPr>
              <a:t>Health</a:t>
            </a:r>
            <a:r>
              <a:rPr lang="fr-FR" sz="2400" dirty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fr-FR" dirty="0" err="1">
                <a:solidFill>
                  <a:srgbClr val="FFFFFF"/>
                </a:solidFill>
              </a:rPr>
              <a:t>Promoting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healthy</a:t>
            </a:r>
            <a:r>
              <a:rPr lang="fr-FR" dirty="0">
                <a:solidFill>
                  <a:srgbClr val="FFFFFF"/>
                </a:solidFill>
              </a:rPr>
              <a:t> living, </a:t>
            </a:r>
            <a:r>
              <a:rPr lang="fr-FR" dirty="0" err="1">
                <a:solidFill>
                  <a:srgbClr val="FFFFFF"/>
                </a:solidFill>
              </a:rPr>
              <a:t>supporting</a:t>
            </a:r>
            <a:r>
              <a:rPr lang="fr-FR" dirty="0">
                <a:solidFill>
                  <a:srgbClr val="FFFFFF"/>
                </a:solidFill>
              </a:rPr>
              <a:t> active </a:t>
            </a:r>
            <a:r>
              <a:rPr lang="fr-FR" dirty="0" err="1">
                <a:solidFill>
                  <a:srgbClr val="FFFFFF"/>
                </a:solidFill>
              </a:rPr>
              <a:t>ageing</a:t>
            </a:r>
            <a:r>
              <a:rPr lang="fr-FR" dirty="0">
                <a:solidFill>
                  <a:srgbClr val="FFFFFF"/>
                </a:solidFill>
              </a:rPr>
              <a:t>, </a:t>
            </a:r>
            <a:r>
              <a:rPr lang="fr-FR" dirty="0" err="1">
                <a:solidFill>
                  <a:srgbClr val="FFFFFF"/>
                </a:solidFill>
              </a:rPr>
              <a:t>improving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healthcare</a:t>
            </a:r>
            <a:endParaRPr lang="fr-FR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fr-FR" dirty="0">
              <a:solidFill>
                <a:srgbClr val="FFFFFF"/>
              </a:solidFill>
            </a:endParaRPr>
          </a:p>
          <a:p>
            <a:r>
              <a:rPr lang="fr-FR" sz="2400" dirty="0" err="1">
                <a:solidFill>
                  <a:srgbClr val="FFFFFF"/>
                </a:solidFill>
              </a:rPr>
              <a:t>Expectated</a:t>
            </a:r>
            <a:r>
              <a:rPr lang="fr-FR" sz="2400" dirty="0">
                <a:solidFill>
                  <a:srgbClr val="FFFFFF"/>
                </a:solidFill>
              </a:rPr>
              <a:t> solution: a smart </a:t>
            </a:r>
            <a:r>
              <a:rPr lang="fr-FR" sz="2400" b="1" dirty="0">
                <a:solidFill>
                  <a:srgbClr val="FFFFFF"/>
                </a:solidFill>
              </a:rPr>
              <a:t>intelligent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b="1" dirty="0" err="1">
                <a:solidFill>
                  <a:srgbClr val="FFFFFF"/>
                </a:solidFill>
              </a:rPr>
              <a:t>personnal</a:t>
            </a:r>
            <a:r>
              <a:rPr lang="fr-FR" sz="2400" dirty="0">
                <a:solidFill>
                  <a:srgbClr val="FFFFFF"/>
                </a:solidFill>
              </a:rPr>
              <a:t> vocal </a:t>
            </a:r>
            <a:r>
              <a:rPr lang="fr-FR" sz="2400" b="1" dirty="0">
                <a:solidFill>
                  <a:srgbClr val="FFFFFF"/>
                </a:solidFill>
              </a:rPr>
              <a:t>assistant</a:t>
            </a:r>
            <a:r>
              <a:rPr lang="fr-FR" sz="2400" dirty="0">
                <a:solidFill>
                  <a:srgbClr val="FFFFFF"/>
                </a:solidFill>
              </a:rPr>
              <a:t> (IPA)</a:t>
            </a:r>
          </a:p>
          <a:p>
            <a:pPr lvl="1"/>
            <a:r>
              <a:rPr lang="fr-FR" b="1" dirty="0">
                <a:solidFill>
                  <a:srgbClr val="FFFFFF"/>
                </a:solidFill>
              </a:rPr>
              <a:t>Patient-</a:t>
            </a:r>
            <a:r>
              <a:rPr lang="fr-FR" b="1" dirty="0" err="1">
                <a:solidFill>
                  <a:srgbClr val="FFFFFF"/>
                </a:solidFill>
              </a:rPr>
              <a:t>centered</a:t>
            </a:r>
            <a:r>
              <a:rPr lang="fr-FR" dirty="0">
                <a:solidFill>
                  <a:srgbClr val="FFFFFF"/>
                </a:solidFill>
              </a:rPr>
              <a:t> solution, </a:t>
            </a:r>
            <a:r>
              <a:rPr lang="fr-FR" dirty="0" err="1">
                <a:solidFill>
                  <a:srgbClr val="FFFFFF"/>
                </a:solidFill>
              </a:rPr>
              <a:t>involving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b="1" dirty="0">
                <a:solidFill>
                  <a:srgbClr val="FFFFFF"/>
                </a:solidFill>
              </a:rPr>
              <a:t>all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b="1" dirty="0" err="1">
                <a:solidFill>
                  <a:srgbClr val="FFFFFF"/>
                </a:solidFill>
              </a:rPr>
              <a:t>stakeholders</a:t>
            </a:r>
            <a:endParaRPr lang="fr-FR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38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A1DACF-4B7C-004E-BD20-6C86FE3F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accent1"/>
                </a:solidFill>
              </a:rPr>
              <a:t>Objective and methods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7322A12-82E6-4E40-BF7F-9C47A00C5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GB" dirty="0"/>
              <a:t>Pre-study</a:t>
            </a:r>
          </a:p>
          <a:p>
            <a:r>
              <a:rPr lang="en-GB" dirty="0"/>
              <a:t>To identify </a:t>
            </a:r>
            <a:r>
              <a:rPr lang="en-GB" b="1" dirty="0"/>
              <a:t>needs</a:t>
            </a:r>
            <a:r>
              <a:rPr lang="en-GB" dirty="0"/>
              <a:t> and </a:t>
            </a:r>
            <a:r>
              <a:rPr lang="en-GB" b="1" dirty="0"/>
              <a:t>expectations</a:t>
            </a:r>
            <a:r>
              <a:rPr lang="en-GB" dirty="0"/>
              <a:t> of elderly (diabetic) rural patients </a:t>
            </a:r>
          </a:p>
          <a:p>
            <a:r>
              <a:rPr lang="en-GB" dirty="0"/>
              <a:t>To define </a:t>
            </a:r>
            <a:r>
              <a:rPr lang="en-GB" b="1" dirty="0"/>
              <a:t>the most relevant functions </a:t>
            </a:r>
            <a:r>
              <a:rPr lang="en-GB" dirty="0"/>
              <a:t>of the IPA</a:t>
            </a:r>
            <a:endParaRPr lang="en-GB" sz="2400" dirty="0"/>
          </a:p>
          <a:p>
            <a:r>
              <a:rPr lang="en-GB" b="1" dirty="0"/>
              <a:t>Semi-directed </a:t>
            </a:r>
            <a:r>
              <a:rPr lang="en-GB" dirty="0"/>
              <a:t>interviews</a:t>
            </a:r>
          </a:p>
          <a:p>
            <a:r>
              <a:rPr lang="en-GB" dirty="0"/>
              <a:t>2 GP students / internship </a:t>
            </a:r>
          </a:p>
          <a:p>
            <a:r>
              <a:rPr lang="en-GB" dirty="0"/>
              <a:t>Analysis: triangulation, thematic analysis</a:t>
            </a:r>
          </a:p>
          <a:p>
            <a:r>
              <a:rPr lang="en-GB" dirty="0"/>
              <a:t>COREQ criteria</a:t>
            </a:r>
          </a:p>
        </p:txBody>
      </p:sp>
    </p:spTree>
    <p:extLst>
      <p:ext uri="{BB962C8B-B14F-4D97-AF65-F5344CB8AC3E}">
        <p14:creationId xmlns:p14="http://schemas.microsoft.com/office/powerpoint/2010/main" val="87899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personne, assis, intérieur, fenêtre&#10;&#10;&#10;&#10;Description générée automatiquement">
            <a:extLst>
              <a:ext uri="{FF2B5EF4-FFF2-40B4-BE49-F238E27FC236}">
                <a16:creationId xmlns:a16="http://schemas.microsoft.com/office/drawing/2014/main" id="{F1958AA2-E3AC-BA40-947D-7C79F5D706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595364-696A-2F48-8A36-377CFA42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Population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342954-B5FF-9645-8997-332C563F2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fr-FR" sz="2600" dirty="0" err="1">
                <a:solidFill>
                  <a:srgbClr val="FFFFFF"/>
                </a:solidFill>
              </a:rPr>
              <a:t>diabetic</a:t>
            </a:r>
            <a:r>
              <a:rPr lang="fr-FR" sz="2600" dirty="0">
                <a:solidFill>
                  <a:srgbClr val="FFFFFF"/>
                </a:solidFill>
              </a:rPr>
              <a:t> type 2 patients</a:t>
            </a:r>
          </a:p>
          <a:p>
            <a:r>
              <a:rPr lang="fr-FR" sz="2600" b="1" dirty="0">
                <a:solidFill>
                  <a:srgbClr val="FFFFFF"/>
                </a:solidFill>
              </a:rPr>
              <a:t>&gt; 65 </a:t>
            </a:r>
            <a:r>
              <a:rPr lang="fr-FR" sz="2600" b="1" dirty="0" err="1">
                <a:solidFill>
                  <a:srgbClr val="FFFFFF"/>
                </a:solidFill>
              </a:rPr>
              <a:t>yo</a:t>
            </a:r>
            <a:r>
              <a:rPr lang="fr-FR" sz="2600" b="1" dirty="0">
                <a:solidFill>
                  <a:srgbClr val="FFFFFF"/>
                </a:solidFill>
              </a:rPr>
              <a:t> </a:t>
            </a:r>
          </a:p>
          <a:p>
            <a:r>
              <a:rPr lang="fr-FR" sz="2600" dirty="0">
                <a:solidFill>
                  <a:srgbClr val="FFFFFF"/>
                </a:solidFill>
              </a:rPr>
              <a:t>Living </a:t>
            </a:r>
            <a:r>
              <a:rPr lang="fr-FR" sz="2600" b="1" dirty="0">
                <a:solidFill>
                  <a:srgbClr val="FFFFFF"/>
                </a:solidFill>
              </a:rPr>
              <a:t>at home</a:t>
            </a:r>
          </a:p>
          <a:p>
            <a:r>
              <a:rPr lang="fr-FR" sz="2600" dirty="0">
                <a:solidFill>
                  <a:srgbClr val="FFFFFF"/>
                </a:solidFill>
              </a:rPr>
              <a:t>In </a:t>
            </a:r>
            <a:r>
              <a:rPr lang="fr-FR" sz="2600" dirty="0" err="1">
                <a:solidFill>
                  <a:srgbClr val="FFFFFF"/>
                </a:solidFill>
              </a:rPr>
              <a:t>Isère</a:t>
            </a:r>
            <a:r>
              <a:rPr lang="fr-FR" sz="2600" dirty="0">
                <a:solidFill>
                  <a:srgbClr val="FFFFFF"/>
                </a:solidFill>
              </a:rPr>
              <a:t> / Savoie / Haute Savoie (France)</a:t>
            </a:r>
          </a:p>
          <a:p>
            <a:r>
              <a:rPr lang="fr-FR" sz="2600" dirty="0">
                <a:solidFill>
                  <a:srgbClr val="FFFFFF"/>
                </a:solidFill>
              </a:rPr>
              <a:t>Rural/semi rural/(</a:t>
            </a:r>
            <a:r>
              <a:rPr lang="fr-FR" sz="2600" dirty="0" err="1">
                <a:solidFill>
                  <a:srgbClr val="FFFFFF"/>
                </a:solidFill>
              </a:rPr>
              <a:t>urban</a:t>
            </a:r>
            <a:r>
              <a:rPr lang="fr-FR" sz="2600" dirty="0">
                <a:solidFill>
                  <a:srgbClr val="FFFFFF"/>
                </a:solidFill>
              </a:rPr>
              <a:t>) settings</a:t>
            </a:r>
          </a:p>
          <a:p>
            <a:r>
              <a:rPr lang="fr-FR" sz="2600" dirty="0" err="1">
                <a:solidFill>
                  <a:srgbClr val="FFFFFF"/>
                </a:solidFill>
              </a:rPr>
              <a:t>Without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demencia</a:t>
            </a:r>
            <a:r>
              <a:rPr lang="fr-FR" sz="2600" dirty="0">
                <a:solidFill>
                  <a:srgbClr val="FFFFFF"/>
                </a:solidFill>
              </a:rPr>
              <a:t>, or mental handicap</a:t>
            </a:r>
          </a:p>
          <a:p>
            <a:r>
              <a:rPr lang="fr-FR" sz="2600" dirty="0" err="1">
                <a:solidFill>
                  <a:srgbClr val="FFFFFF"/>
                </a:solidFill>
              </a:rPr>
              <a:t>Sampling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criteria</a:t>
            </a:r>
            <a:r>
              <a:rPr lang="fr-FR" sz="2600" dirty="0">
                <a:solidFill>
                  <a:srgbClr val="FFFFFF"/>
                </a:solidFill>
              </a:rPr>
              <a:t>: </a:t>
            </a:r>
          </a:p>
          <a:p>
            <a:pPr lvl="1"/>
            <a:r>
              <a:rPr lang="fr-FR" sz="2600" dirty="0" err="1">
                <a:solidFill>
                  <a:srgbClr val="FFFFFF"/>
                </a:solidFill>
              </a:rPr>
              <a:t>age</a:t>
            </a:r>
            <a:r>
              <a:rPr lang="fr-FR" sz="2600" dirty="0">
                <a:solidFill>
                  <a:srgbClr val="FFFFFF"/>
                </a:solidFill>
              </a:rPr>
              <a:t>, marital </a:t>
            </a:r>
            <a:r>
              <a:rPr lang="fr-FR" sz="2600" dirty="0" err="1">
                <a:solidFill>
                  <a:srgbClr val="FFFFFF"/>
                </a:solidFill>
              </a:rPr>
              <a:t>status</a:t>
            </a:r>
            <a:r>
              <a:rPr lang="fr-FR" sz="2600" dirty="0">
                <a:solidFill>
                  <a:srgbClr val="FFFFFF"/>
                </a:solidFill>
              </a:rPr>
              <a:t>, living area, </a:t>
            </a:r>
            <a:r>
              <a:rPr lang="fr-FR" sz="2600" dirty="0" err="1">
                <a:solidFill>
                  <a:srgbClr val="FFFFFF"/>
                </a:solidFill>
              </a:rPr>
              <a:t>antidiabetic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treatments</a:t>
            </a:r>
            <a:r>
              <a:rPr lang="fr-FR" sz="2600" dirty="0">
                <a:solidFill>
                  <a:srgbClr val="FFFFFF"/>
                </a:solidFill>
              </a:rPr>
              <a:t> (per os, </a:t>
            </a:r>
            <a:r>
              <a:rPr lang="fr-FR" sz="2600" dirty="0" err="1">
                <a:solidFill>
                  <a:srgbClr val="FFFFFF"/>
                </a:solidFill>
              </a:rPr>
              <a:t>insulin</a:t>
            </a:r>
            <a:r>
              <a:rPr lang="fr-FR" sz="2600" dirty="0">
                <a:solidFill>
                  <a:srgbClr val="FFFFFF"/>
                </a:solidFill>
              </a:rPr>
              <a:t>), </a:t>
            </a:r>
          </a:p>
          <a:p>
            <a:endParaRPr lang="fr-F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0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2FD24-F5D0-4A4A-A533-C00E700C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Results – population </a:t>
            </a:r>
          </a:p>
        </p:txBody>
      </p:sp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DF177C-2D14-394C-8F7A-A95145EAF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FFFFFF"/>
                </a:solidFill>
              </a:rPr>
              <a:t>21 interviews </a:t>
            </a:r>
          </a:p>
          <a:p>
            <a:r>
              <a:rPr lang="fr-FR" sz="2400" dirty="0" err="1">
                <a:solidFill>
                  <a:srgbClr val="FFFFFF"/>
                </a:solidFill>
              </a:rPr>
              <a:t>From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September</a:t>
            </a:r>
            <a:r>
              <a:rPr lang="fr-FR" sz="2400" dirty="0">
                <a:solidFill>
                  <a:srgbClr val="FFFFFF"/>
                </a:solidFill>
              </a:rPr>
              <a:t> 2017 to March 2018</a:t>
            </a:r>
          </a:p>
          <a:p>
            <a:r>
              <a:rPr lang="fr-FR" sz="2400" dirty="0">
                <a:solidFill>
                  <a:srgbClr val="FFFFFF"/>
                </a:solidFill>
              </a:rPr>
              <a:t>12 men and 9 </a:t>
            </a:r>
            <a:r>
              <a:rPr lang="fr-FR" sz="2400" dirty="0" err="1">
                <a:solidFill>
                  <a:srgbClr val="FFFFFF"/>
                </a:solidFill>
              </a:rPr>
              <a:t>women</a:t>
            </a:r>
            <a:endParaRPr lang="fr-FR" sz="2400" dirty="0">
              <a:solidFill>
                <a:srgbClr val="FFFFFF"/>
              </a:solidFill>
            </a:endParaRPr>
          </a:p>
          <a:p>
            <a:r>
              <a:rPr lang="fr-FR" sz="2400" dirty="0" err="1">
                <a:solidFill>
                  <a:srgbClr val="FFFFFF"/>
                </a:solidFill>
              </a:rPr>
              <a:t>From</a:t>
            </a:r>
            <a:r>
              <a:rPr lang="fr-FR" sz="2400" dirty="0">
                <a:solidFill>
                  <a:srgbClr val="FFFFFF"/>
                </a:solidFill>
              </a:rPr>
              <a:t> 66 to 92yo (</a:t>
            </a:r>
            <a:r>
              <a:rPr lang="fr-FR" sz="2400" dirty="0" err="1">
                <a:solidFill>
                  <a:srgbClr val="FFFFFF"/>
                </a:solidFill>
              </a:rPr>
              <a:t>mean</a:t>
            </a:r>
            <a:r>
              <a:rPr lang="fr-FR" sz="2400" dirty="0">
                <a:solidFill>
                  <a:srgbClr val="FFFFFF"/>
                </a:solidFill>
              </a:rPr>
              <a:t>: 76.1 men, 80.7 </a:t>
            </a:r>
            <a:r>
              <a:rPr lang="fr-FR" sz="2400" dirty="0" err="1">
                <a:solidFill>
                  <a:srgbClr val="FFFFFF"/>
                </a:solidFill>
              </a:rPr>
              <a:t>women</a:t>
            </a:r>
            <a:r>
              <a:rPr lang="fr-FR" sz="2400" dirty="0">
                <a:solidFill>
                  <a:srgbClr val="FFFFFF"/>
                </a:solidFill>
              </a:rPr>
              <a:t>)</a:t>
            </a:r>
          </a:p>
          <a:p>
            <a:r>
              <a:rPr lang="fr-FR" sz="2400" b="1" dirty="0">
                <a:solidFill>
                  <a:srgbClr val="FFFFFF"/>
                </a:solidFill>
              </a:rPr>
              <a:t>Living area</a:t>
            </a:r>
          </a:p>
          <a:p>
            <a:pPr lvl="1"/>
            <a:r>
              <a:rPr lang="fr-FR" dirty="0">
                <a:solidFill>
                  <a:srgbClr val="FFFFFF"/>
                </a:solidFill>
              </a:rPr>
              <a:t>Rural 13 patients</a:t>
            </a:r>
          </a:p>
          <a:p>
            <a:pPr lvl="1"/>
            <a:r>
              <a:rPr lang="fr-FR" dirty="0">
                <a:solidFill>
                  <a:srgbClr val="FFFFFF"/>
                </a:solidFill>
              </a:rPr>
              <a:t>Semi rural 5 patients</a:t>
            </a:r>
          </a:p>
          <a:p>
            <a:pPr lvl="1"/>
            <a:r>
              <a:rPr lang="fr-FR" dirty="0" err="1">
                <a:solidFill>
                  <a:srgbClr val="FFFFFF"/>
                </a:solidFill>
              </a:rPr>
              <a:t>Urban</a:t>
            </a:r>
            <a:r>
              <a:rPr lang="fr-FR" dirty="0">
                <a:solidFill>
                  <a:srgbClr val="FFFFFF"/>
                </a:solidFill>
              </a:rPr>
              <a:t> 4 patients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9F11BB-4532-E643-996F-72F295DCE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r>
              <a:rPr lang="fr-FR" sz="2400" b="1" dirty="0" err="1">
                <a:solidFill>
                  <a:srgbClr val="FFFFFF"/>
                </a:solidFill>
              </a:rPr>
              <a:t>Comorbidities</a:t>
            </a:r>
            <a:endParaRPr lang="fr-FR" sz="2400" dirty="0">
              <a:solidFill>
                <a:srgbClr val="FFFFFF"/>
              </a:solidFill>
            </a:endParaRPr>
          </a:p>
          <a:p>
            <a:pPr lvl="1"/>
            <a:r>
              <a:rPr lang="fr-FR" dirty="0" err="1">
                <a:solidFill>
                  <a:srgbClr val="FFFFFF"/>
                </a:solidFill>
              </a:rPr>
              <a:t>Cardiovascular</a:t>
            </a:r>
            <a:r>
              <a:rPr lang="fr-FR" dirty="0">
                <a:solidFill>
                  <a:srgbClr val="FFFFFF"/>
                </a:solidFill>
              </a:rPr>
              <a:t>: HTA (n=7), stroke (n=2), </a:t>
            </a:r>
            <a:r>
              <a:rPr lang="fr-FR" dirty="0" err="1">
                <a:solidFill>
                  <a:srgbClr val="FFFFFF"/>
                </a:solidFill>
              </a:rPr>
              <a:t>myocardial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infarction</a:t>
            </a:r>
            <a:r>
              <a:rPr lang="fr-FR" dirty="0">
                <a:solidFill>
                  <a:srgbClr val="FFFFFF"/>
                </a:solidFill>
              </a:rPr>
              <a:t> (n=1)</a:t>
            </a:r>
          </a:p>
          <a:p>
            <a:pPr lvl="1"/>
            <a:r>
              <a:rPr lang="fr-FR" dirty="0">
                <a:solidFill>
                  <a:srgbClr val="FFFFFF"/>
                </a:solidFill>
              </a:rPr>
              <a:t>Cancer (n=5)</a:t>
            </a:r>
          </a:p>
          <a:p>
            <a:r>
              <a:rPr lang="fr-FR" sz="2400" b="1" dirty="0" err="1">
                <a:solidFill>
                  <a:srgbClr val="FFFFFF"/>
                </a:solidFill>
              </a:rPr>
              <a:t>Treatments</a:t>
            </a:r>
            <a:endParaRPr lang="fr-FR" sz="2400" dirty="0">
              <a:solidFill>
                <a:srgbClr val="FFFFFF"/>
              </a:solidFill>
            </a:endParaRPr>
          </a:p>
          <a:p>
            <a:pPr lvl="1"/>
            <a:r>
              <a:rPr lang="fr-FR" dirty="0">
                <a:solidFill>
                  <a:srgbClr val="FFFFFF"/>
                </a:solidFill>
              </a:rPr>
              <a:t>None n=1</a:t>
            </a:r>
          </a:p>
          <a:p>
            <a:pPr lvl="1"/>
            <a:r>
              <a:rPr lang="fr-FR" dirty="0">
                <a:solidFill>
                  <a:srgbClr val="FFFFFF"/>
                </a:solidFill>
              </a:rPr>
              <a:t>Oral </a:t>
            </a:r>
            <a:r>
              <a:rPr lang="fr-FR" dirty="0" err="1">
                <a:solidFill>
                  <a:srgbClr val="FFFFFF"/>
                </a:solidFill>
              </a:rPr>
              <a:t>antidiabetic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drugs</a:t>
            </a:r>
            <a:r>
              <a:rPr lang="fr-FR" dirty="0">
                <a:solidFill>
                  <a:srgbClr val="FFFFFF"/>
                </a:solidFill>
              </a:rPr>
              <a:t> n=20</a:t>
            </a:r>
          </a:p>
          <a:p>
            <a:pPr lvl="1"/>
            <a:r>
              <a:rPr lang="fr-FR" dirty="0" err="1">
                <a:solidFill>
                  <a:srgbClr val="FFFFFF"/>
                </a:solidFill>
              </a:rPr>
              <a:t>Insulins</a:t>
            </a:r>
            <a:r>
              <a:rPr lang="fr-FR" dirty="0">
                <a:solidFill>
                  <a:srgbClr val="FFFFFF"/>
                </a:solidFill>
              </a:rPr>
              <a:t> (</a:t>
            </a:r>
            <a:r>
              <a:rPr lang="fr-FR" dirty="0" err="1">
                <a:solidFill>
                  <a:srgbClr val="FFFFFF"/>
                </a:solidFill>
              </a:rPr>
              <a:t>associated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with</a:t>
            </a:r>
            <a:r>
              <a:rPr lang="fr-FR" dirty="0">
                <a:solidFill>
                  <a:srgbClr val="FFFFFF"/>
                </a:solidFill>
              </a:rPr>
              <a:t> per os) n=3</a:t>
            </a:r>
          </a:p>
        </p:txBody>
      </p:sp>
    </p:spTree>
    <p:extLst>
      <p:ext uri="{BB962C8B-B14F-4D97-AF65-F5344CB8AC3E}">
        <p14:creationId xmlns:p14="http://schemas.microsoft.com/office/powerpoint/2010/main" val="1410894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téléphone mobile, téléphone, homme&#10;&#10;&#10;&#10;Description générée automatiquement">
            <a:extLst>
              <a:ext uri="{FF2B5EF4-FFF2-40B4-BE49-F238E27FC236}">
                <a16:creationId xmlns:a16="http://schemas.microsoft.com/office/drawing/2014/main" id="{65187792-F031-324E-99C1-8174B6B797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6B18AF6-72FE-4747-8E81-A4D0422B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/>
              <a:t>Resultats – themes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CC43BA1-77A9-4F4B-89FD-FAFE6A032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7663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7774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7CF7E1-3B40-344E-B97F-3877FD67C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87FFF7-38E1-B141-9DED-FCF36DF0B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9CCC24-4041-9745-A879-885DB7A5C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5F2835-AD4C-BE4B-8D44-F1FEE0DBB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223D9E-7DE6-FE4C-9AEE-DB82CFD10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860BEA-A2A6-8A46-BE2C-796A9E5B0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E4A04F-F741-3946-9F49-78F04FF3D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87F398-F67D-DB47-A30F-670A43C2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assis, femme, fenêtre&#10;&#10;&#10;&#10;Description générée automatiquement">
            <a:extLst>
              <a:ext uri="{FF2B5EF4-FFF2-40B4-BE49-F238E27FC236}">
                <a16:creationId xmlns:a16="http://schemas.microsoft.com/office/drawing/2014/main" id="{B594DA1A-C21B-414B-832F-FAB5BA38CF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EBB464-E304-BE41-AEE8-1A4B51D4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/>
              <a:t>Limits</a:t>
            </a:r>
            <a:endParaRPr lang="fr-FR" dirty="0"/>
          </a:p>
        </p:txBody>
      </p:sp>
      <p:graphicFrame>
        <p:nvGraphicFramePr>
          <p:cNvPr id="13" name="Espace réservé du contenu 2">
            <a:extLst>
              <a:ext uri="{FF2B5EF4-FFF2-40B4-BE49-F238E27FC236}">
                <a16:creationId xmlns:a16="http://schemas.microsoft.com/office/drawing/2014/main" id="{E9E49EC2-5DCF-4D8E-B445-5FFCD582A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0780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613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590B870-77A7-EC40-A712-674CDE82C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48DE94B-925E-6941-926F-DE675A9C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BE23A89-B68C-BE4F-A42F-EB706AEB4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036EEC0-7647-2C44-AAD9-2A85696CF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DF9E85-DF69-7B47-8193-B0019FB73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F70DDCD-9B9F-0247-B896-963188CEB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A2EA3DF-6236-B64E-B751-9A88C59DB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E91C4AE-0E63-0742-ADF3-593F87D94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BA02FD3-5372-C841-8127-3088847B0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A3ECCFE-B9C6-3245-92C2-22449B2A8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26545EB-82B4-8948-A7F7-D00D025DC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5C6AF18-BBE9-5348-B59F-400161FD3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6636274-A2DD-FB4C-8012-C5FC3E857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6945319-C6CF-7D4A-9B93-7EAFEF8D9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05E660C-2C72-E348-BE57-BB9E455AB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4C004D2-FC83-7F4A-A3BD-3F5ECE8CB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DFFC4D6-CD7C-3A46-9CF1-A6B15CD1C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FAE0AA9-8938-9B4A-AFA0-F08CDFCB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D2037B-CAE8-9C4F-B66D-3C1EC806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F382C1B-B195-3743-BD22-F3567C26F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2C491EA-B188-4D45-9E6B-BC2EB3EC1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44263D-961B-2C41-BEF8-70673F549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2E9626-1104-C74E-8AA8-0C6BB0BD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accent1"/>
                </a:solidFill>
              </a:rPr>
              <a:t>Conclusion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35BD5D-562A-4848-9F39-E134C152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fr-FR" sz="2400" dirty="0"/>
              <a:t>3 main first </a:t>
            </a:r>
            <a:r>
              <a:rPr lang="fr-FR" sz="2400" dirty="0" err="1"/>
              <a:t>functions</a:t>
            </a:r>
            <a:r>
              <a:rPr lang="fr-FR" sz="2400" dirty="0"/>
              <a:t>:</a:t>
            </a:r>
          </a:p>
          <a:p>
            <a:pPr lvl="1"/>
            <a:r>
              <a:rPr lang="fr-FR" dirty="0"/>
              <a:t>To support patient about </a:t>
            </a:r>
            <a:r>
              <a:rPr lang="fr-FR" b="1" dirty="0" err="1"/>
              <a:t>lifestyle</a:t>
            </a:r>
            <a:r>
              <a:rPr lang="fr-FR" b="1" dirty="0"/>
              <a:t> and </a:t>
            </a:r>
            <a:r>
              <a:rPr lang="fr-FR" b="1" dirty="0" err="1"/>
              <a:t>dietetary</a:t>
            </a:r>
            <a:r>
              <a:rPr lang="fr-FR" b="1" dirty="0"/>
              <a:t> </a:t>
            </a:r>
            <a:r>
              <a:rPr lang="fr-FR" b="1" dirty="0" err="1"/>
              <a:t>measures</a:t>
            </a:r>
            <a:endParaRPr lang="fr-FR" b="1" dirty="0"/>
          </a:p>
          <a:p>
            <a:pPr lvl="1"/>
            <a:r>
              <a:rPr lang="fr-FR" dirty="0" err="1"/>
              <a:t>Providing</a:t>
            </a:r>
            <a:r>
              <a:rPr lang="fr-FR" dirty="0"/>
              <a:t> </a:t>
            </a:r>
            <a:r>
              <a:rPr lang="fr-FR" b="1" dirty="0"/>
              <a:t>information</a:t>
            </a:r>
            <a:r>
              <a:rPr lang="fr-FR" dirty="0"/>
              <a:t> </a:t>
            </a:r>
            <a:r>
              <a:rPr lang="fr-FR" dirty="0" err="1"/>
              <a:t>concerning</a:t>
            </a:r>
            <a:r>
              <a:rPr lang="fr-FR" dirty="0"/>
              <a:t> </a:t>
            </a:r>
            <a:r>
              <a:rPr lang="fr-FR" b="1" dirty="0" err="1"/>
              <a:t>chronic</a:t>
            </a:r>
            <a:r>
              <a:rPr lang="fr-FR" dirty="0"/>
              <a:t> </a:t>
            </a:r>
            <a:r>
              <a:rPr lang="fr-FR" b="1" dirty="0"/>
              <a:t>conditions</a:t>
            </a:r>
            <a:r>
              <a:rPr lang="fr-FR" dirty="0"/>
              <a:t> (</a:t>
            </a:r>
            <a:r>
              <a:rPr lang="fr-FR" dirty="0" err="1"/>
              <a:t>e.g</a:t>
            </a:r>
            <a:r>
              <a:rPr lang="fr-FR" dirty="0"/>
              <a:t>. </a:t>
            </a:r>
            <a:r>
              <a:rPr lang="fr-FR" dirty="0" err="1"/>
              <a:t>diabetes</a:t>
            </a:r>
            <a:r>
              <a:rPr lang="fr-FR" dirty="0"/>
              <a:t>) </a:t>
            </a:r>
          </a:p>
          <a:p>
            <a:pPr lvl="1"/>
            <a:r>
              <a:rPr lang="fr-FR" dirty="0"/>
              <a:t>A </a:t>
            </a:r>
            <a:r>
              <a:rPr lang="fr-FR" b="1" dirty="0" err="1"/>
              <a:t>reminder</a:t>
            </a:r>
            <a:r>
              <a:rPr lang="fr-FR" dirty="0"/>
              <a:t> of </a:t>
            </a:r>
            <a:r>
              <a:rPr lang="fr-FR" dirty="0" err="1"/>
              <a:t>medical</a:t>
            </a:r>
            <a:r>
              <a:rPr lang="fr-FR" dirty="0"/>
              <a:t> and </a:t>
            </a:r>
            <a:r>
              <a:rPr lang="fr-FR" dirty="0" err="1"/>
              <a:t>paramedical</a:t>
            </a:r>
            <a:r>
              <a:rPr lang="fr-FR" dirty="0"/>
              <a:t> </a:t>
            </a:r>
            <a:r>
              <a:rPr lang="fr-FR" dirty="0" err="1"/>
              <a:t>appointments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r>
              <a:rPr lang="fr-FR" sz="2400" b="1" dirty="0"/>
              <a:t>Co-construction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all </a:t>
            </a:r>
            <a:r>
              <a:rPr lang="fr-FR" sz="2400" dirty="0" err="1"/>
              <a:t>stakeholders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307778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405</Words>
  <Application>Microsoft Macintosh PowerPoint</Application>
  <PresentationFormat>Grand écran</PresentationFormat>
  <Paragraphs>70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Needs and expectations of elderly rural chronic patients</vt:lpstr>
      <vt:lpstr>Background</vt:lpstr>
      <vt:lpstr>Objective and methods</vt:lpstr>
      <vt:lpstr>Population</vt:lpstr>
      <vt:lpstr>Results – population </vt:lpstr>
      <vt:lpstr>Resultats – themes</vt:lpstr>
      <vt:lpstr>Limits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and expectations of elderly rural chronic patients</dc:title>
  <dc:creator>Jean-Baptiste Kern</dc:creator>
  <cp:lastModifiedBy>Jean-Baptiste Kern</cp:lastModifiedBy>
  <cp:revision>1</cp:revision>
  <dcterms:created xsi:type="dcterms:W3CDTF">2018-11-04T19:36:38Z</dcterms:created>
  <dcterms:modified xsi:type="dcterms:W3CDTF">2019-02-26T21:23:15Z</dcterms:modified>
</cp:coreProperties>
</file>